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8" r:id="rId3"/>
    <p:sldId id="275" r:id="rId4"/>
    <p:sldId id="269" r:id="rId5"/>
    <p:sldId id="268" r:id="rId7"/>
    <p:sldId id="272" r:id="rId8"/>
    <p:sldId id="282" r:id="rId9"/>
    <p:sldId id="271" r:id="rId10"/>
    <p:sldId id="263" r:id="rId11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 snapToGrid="0" showGuides="1">
      <p:cViewPr varScale="1">
        <p:scale>
          <a:sx n="108" d="100"/>
          <a:sy n="108" d="100"/>
        </p:scale>
        <p:origin x="-636" y="-84"/>
      </p:cViewPr>
      <p:guideLst>
        <p:guide orient="horz" pos="216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defRPr sz="1200" noProof="1">
                <a:latin typeface="+mn-lt"/>
                <a:ea typeface="+mn-ea"/>
              </a:defRPr>
            </a:lvl1pPr>
          </a:lstStyle>
          <a:p>
            <a:pPr>
              <a:defRPr/>
            </a:pPr>
            <a:fld id="{D8A51C1B-62A7-4C52-B8FC-6F4B5B4B0887}" type="datetimeFigureOut">
              <a:rPr lang="zh-CN" altLang="en-US"/>
            </a:fld>
            <a:endParaRPr lang="zh-CN" altLang="en-US"/>
          </a:p>
        </p:txBody>
      </p:sp>
      <p:sp>
        <p:nvSpPr>
          <p:cNvPr id="16388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备注占位符 4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530538F8-D80B-45EE-93F6-7D706998FDA0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457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2458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2F847755-1D32-4D04-84B3-13245C3DAFE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3A9A3B-DD01-439D-A2D4-0F53F91598E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AA6AD-DE88-4568-89D2-057F1E0A68E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CB81BD-D688-4E62-9CF1-EF6E1B03DE6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45E310-9D35-486C-B6D7-75AFE96152D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A425BF-34EA-4D0D-82E3-F93D0791DB47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3C9008-3908-48A3-AF4C-B597E2C3876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am Wor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0"/>
          </p:nvPr>
        </p:nvSpPr>
        <p:spPr>
          <a:xfrm>
            <a:off x="704203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pPr lvl="0"/>
            <a:endParaRPr lang="en-US" noProof="1"/>
          </a:p>
        </p:txBody>
      </p:sp>
      <p:sp>
        <p:nvSpPr>
          <p:cNvPr id="29" name="Picture Placeholder 27"/>
          <p:cNvSpPr>
            <a:spLocks noGrp="1"/>
          </p:cNvSpPr>
          <p:nvPr>
            <p:ph type="pic" sz="quarter" idx="11"/>
          </p:nvPr>
        </p:nvSpPr>
        <p:spPr>
          <a:xfrm>
            <a:off x="2917164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pPr lvl="0"/>
            <a:endParaRPr lang="en-US" noProof="1"/>
          </a:p>
        </p:txBody>
      </p:sp>
      <p:sp>
        <p:nvSpPr>
          <p:cNvPr id="30" name="Picture Placeholder 27"/>
          <p:cNvSpPr>
            <a:spLocks noGrp="1"/>
          </p:cNvSpPr>
          <p:nvPr>
            <p:ph type="pic" sz="quarter" idx="12"/>
          </p:nvPr>
        </p:nvSpPr>
        <p:spPr>
          <a:xfrm>
            <a:off x="5156203" y="1675161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pPr lvl="0"/>
            <a:endParaRPr lang="en-US" noProof="1"/>
          </a:p>
        </p:txBody>
      </p:sp>
      <p:sp>
        <p:nvSpPr>
          <p:cNvPr id="31" name="Picture Placeholder 27"/>
          <p:cNvSpPr>
            <a:spLocks noGrp="1"/>
          </p:cNvSpPr>
          <p:nvPr>
            <p:ph type="pic" sz="quarter" idx="13"/>
          </p:nvPr>
        </p:nvSpPr>
        <p:spPr>
          <a:xfrm>
            <a:off x="7394127" y="1683019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pPr lvl="0"/>
            <a:endParaRPr lang="en-US" noProof="1"/>
          </a:p>
        </p:txBody>
      </p:sp>
      <p:sp>
        <p:nvSpPr>
          <p:cNvPr id="32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9630932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pPr lvl="0"/>
            <a:endParaRPr lang="en-US" noProof="1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7C406D-927E-481F-B9F1-50DD1AAF757D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B0855E-501D-4B33-90E6-4A55B65BD1C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079F21-3BE8-4E0A-A2CF-C18BDEAD91D7}" type="datetime1">
              <a:rPr lang="zh-CN" altLang="en-US"/>
            </a:fld>
            <a:endParaRPr lang="zh-CN" altLang="en-US" sz="1865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1A5B8BA-273B-444C-A891-81FA90F62F32}" type="slidenum">
              <a:rPr lang="zh-CN" altLang="en-US"/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circl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4B42F0-572E-4F25-A4FD-758F2C95006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A66CA4-AF3F-4102-A629-DF313DE6E45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EE89C6-559D-467A-801F-9399C417E8D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106190-51CA-4F70-B6BA-ED02BB9B383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DEABCE-E4F7-4760-AE58-C0A99C4F51F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3A1B52-88E5-471E-836C-EE2592B65C3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781726-DC18-4C27-9CEB-30188BA90DA4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1FE880-86F1-48C1-9433-F787D437D88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4B34D2-F48D-44DB-AA12-CA58F6468468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0CC92A-61B1-430B-8665-FD9F7F271FA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8AA869-D61A-49FB-934A-3E61AAE0B672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C84885-8C52-42D9-93B2-77E66FB638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6BF8AE-B0B2-4C94-B287-048797D1685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E2BC2-0D13-439C-B093-A279C3B693C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7E3BC0-3CA7-44A3-8CC5-0173260B065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28E22F-90EB-44AF-A9B7-3047DB5917C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>
    <p:circl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D0B0FE6-A001-4D9E-A4E3-6C52309A8A07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defRPr sz="12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6AFE5A0-BDF3-481E-8E3E-4668AAF8F33B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circl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7513"/>
            <a:ext cx="1314450" cy="605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5" b="3761"/>
          <a:stretch>
            <a:fillRect/>
          </a:stretch>
        </p:blipFill>
        <p:spPr bwMode="auto">
          <a:xfrm>
            <a:off x="4191000" y="6350"/>
            <a:ext cx="8001000" cy="685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513" y="3713163"/>
            <a:ext cx="1931987" cy="200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414" name="组合 5"/>
          <p:cNvGrpSpPr/>
          <p:nvPr/>
        </p:nvGrpSpPr>
        <p:grpSpPr bwMode="auto">
          <a:xfrm>
            <a:off x="5186560" y="2925763"/>
            <a:ext cx="798195" cy="1246505"/>
            <a:chOff x="11013598" y="3037928"/>
            <a:chExt cx="624948" cy="1142116"/>
          </a:xfrm>
        </p:grpSpPr>
        <p:pic>
          <p:nvPicPr>
            <p:cNvPr id="17417" name="图片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83047" y="3037928"/>
              <a:ext cx="473242" cy="1061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8" name="文本框 7"/>
            <p:cNvSpPr txBox="1">
              <a:spLocks noChangeArrowheads="1"/>
            </p:cNvSpPr>
            <p:nvPr/>
          </p:nvSpPr>
          <p:spPr bwMode="auto">
            <a:xfrm>
              <a:off x="11013598" y="3144983"/>
              <a:ext cx="624948" cy="10350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000" dirty="0">
                  <a:solidFill>
                    <a:schemeClr val="bg1"/>
                  </a:solidFill>
                  <a:latin typeface="禹卫书法行书简体" panose="02000603000000000000" pitchFamily="2" charset="-122"/>
                  <a:ea typeface="禹卫书法行书简体" panose="02000603000000000000" pitchFamily="2" charset="-122"/>
                </a:rPr>
                <a:t>丙申</a:t>
              </a:r>
              <a:endParaRPr lang="zh-CN" altLang="en-US" sz="4000" dirty="0">
                <a:solidFill>
                  <a:schemeClr val="bg1"/>
                </a:solidFill>
                <a:latin typeface="禹卫书法行书简体" panose="02000603000000000000" pitchFamily="2" charset="-122"/>
                <a:ea typeface="禹卫书法行书简体" panose="02000603000000000000" pitchFamily="2" charset="-122"/>
              </a:endParaRPr>
            </a:p>
          </p:txBody>
        </p:sp>
      </p:grpSp>
      <p:sp>
        <p:nvSpPr>
          <p:cNvPr id="17415" name="文本框 10"/>
          <p:cNvSpPr txBox="1">
            <a:spLocks noChangeArrowheads="1"/>
          </p:cNvSpPr>
          <p:nvPr/>
        </p:nvSpPr>
        <p:spPr bwMode="auto">
          <a:xfrm>
            <a:off x="2855278" y="2309813"/>
            <a:ext cx="1013460" cy="247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汇报</a:t>
            </a:r>
            <a:r>
              <a:rPr lang="zh-CN" altLang="en-US" sz="18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人：胡旭选</a:t>
            </a:r>
            <a:endParaRPr lang="zh-CN" altLang="en-US" sz="1800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指导老师：李辉</a:t>
            </a:r>
            <a:endParaRPr lang="zh-CN" altLang="en-US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416" name="文本框 12"/>
          <p:cNvSpPr txBox="1">
            <a:spLocks noChangeArrowheads="1"/>
          </p:cNvSpPr>
          <p:nvPr/>
        </p:nvSpPr>
        <p:spPr bwMode="auto">
          <a:xfrm>
            <a:off x="3364230" y="1954530"/>
            <a:ext cx="165989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4800" dirty="0"/>
              <a:t>个人博客</a:t>
            </a:r>
            <a:endParaRPr lang="zh-CN" altLang="en-US" sz="4800" dirty="0"/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4800" dirty="0"/>
          </a:p>
        </p:txBody>
      </p:sp>
    </p:spTree>
  </p:cSld>
  <p:clrMapOvr>
    <a:masterClrMapping/>
  </p:clrMapOvr>
  <p:transition spd="slow">
    <p:circl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图片 14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25" r="3761" b="53809"/>
          <a:stretch>
            <a:fillRect/>
          </a:stretch>
        </p:blipFill>
        <p:spPr bwMode="auto">
          <a:xfrm>
            <a:off x="3175" y="0"/>
            <a:ext cx="7067550" cy="6854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5039698" y="2272943"/>
            <a:ext cx="3831349" cy="1774208"/>
            <a:chOff x="522288" y="3849688"/>
            <a:chExt cx="4651376" cy="2020888"/>
          </a:xfrm>
          <a:solidFill>
            <a:schemeClr val="tx1"/>
          </a:solidFill>
        </p:grpSpPr>
        <p:sp>
          <p:nvSpPr>
            <p:cNvPr id="14" name="Freeform 223"/>
            <p:cNvSpPr/>
            <p:nvPr/>
          </p:nvSpPr>
          <p:spPr bwMode="auto">
            <a:xfrm>
              <a:off x="4162426" y="4822826"/>
              <a:ext cx="1011238" cy="504825"/>
            </a:xfrm>
            <a:custGeom>
              <a:avLst/>
              <a:gdLst>
                <a:gd name="T0" fmla="*/ 417 w 739"/>
                <a:gd name="T1" fmla="*/ 55 h 369"/>
                <a:gd name="T2" fmla="*/ 496 w 739"/>
                <a:gd name="T3" fmla="*/ 28 h 369"/>
                <a:gd name="T4" fmla="*/ 528 w 739"/>
                <a:gd name="T5" fmla="*/ 7 h 369"/>
                <a:gd name="T6" fmla="*/ 555 w 739"/>
                <a:gd name="T7" fmla="*/ 0 h 369"/>
                <a:gd name="T8" fmla="*/ 641 w 739"/>
                <a:gd name="T9" fmla="*/ 74 h 369"/>
                <a:gd name="T10" fmla="*/ 739 w 739"/>
                <a:gd name="T11" fmla="*/ 181 h 369"/>
                <a:gd name="T12" fmla="*/ 631 w 739"/>
                <a:gd name="T13" fmla="*/ 132 h 369"/>
                <a:gd name="T14" fmla="*/ 614 w 739"/>
                <a:gd name="T15" fmla="*/ 170 h 369"/>
                <a:gd name="T16" fmla="*/ 587 w 739"/>
                <a:gd name="T17" fmla="*/ 210 h 369"/>
                <a:gd name="T18" fmla="*/ 580 w 739"/>
                <a:gd name="T19" fmla="*/ 207 h 369"/>
                <a:gd name="T20" fmla="*/ 537 w 739"/>
                <a:gd name="T21" fmla="*/ 250 h 369"/>
                <a:gd name="T22" fmla="*/ 502 w 739"/>
                <a:gd name="T23" fmla="*/ 291 h 369"/>
                <a:gd name="T24" fmla="*/ 509 w 739"/>
                <a:gd name="T25" fmla="*/ 339 h 369"/>
                <a:gd name="T26" fmla="*/ 572 w 739"/>
                <a:gd name="T27" fmla="*/ 336 h 369"/>
                <a:gd name="T28" fmla="*/ 524 w 739"/>
                <a:gd name="T29" fmla="*/ 348 h 369"/>
                <a:gd name="T30" fmla="*/ 485 w 739"/>
                <a:gd name="T31" fmla="*/ 359 h 369"/>
                <a:gd name="T32" fmla="*/ 493 w 739"/>
                <a:gd name="T33" fmla="*/ 345 h 369"/>
                <a:gd name="T34" fmla="*/ 487 w 739"/>
                <a:gd name="T35" fmla="*/ 322 h 369"/>
                <a:gd name="T36" fmla="*/ 454 w 739"/>
                <a:gd name="T37" fmla="*/ 319 h 369"/>
                <a:gd name="T38" fmla="*/ 445 w 739"/>
                <a:gd name="T39" fmla="*/ 319 h 369"/>
                <a:gd name="T40" fmla="*/ 483 w 739"/>
                <a:gd name="T41" fmla="*/ 343 h 369"/>
                <a:gd name="T42" fmla="*/ 461 w 739"/>
                <a:gd name="T43" fmla="*/ 349 h 369"/>
                <a:gd name="T44" fmla="*/ 435 w 739"/>
                <a:gd name="T45" fmla="*/ 324 h 369"/>
                <a:gd name="T46" fmla="*/ 405 w 739"/>
                <a:gd name="T47" fmla="*/ 323 h 369"/>
                <a:gd name="T48" fmla="*/ 348 w 739"/>
                <a:gd name="T49" fmla="*/ 326 h 369"/>
                <a:gd name="T50" fmla="*/ 288 w 739"/>
                <a:gd name="T51" fmla="*/ 334 h 369"/>
                <a:gd name="T52" fmla="*/ 200 w 739"/>
                <a:gd name="T53" fmla="*/ 359 h 369"/>
                <a:gd name="T54" fmla="*/ 143 w 739"/>
                <a:gd name="T55" fmla="*/ 369 h 369"/>
                <a:gd name="T56" fmla="*/ 125 w 739"/>
                <a:gd name="T57" fmla="*/ 347 h 369"/>
                <a:gd name="T58" fmla="*/ 0 w 739"/>
                <a:gd name="T59" fmla="*/ 294 h 369"/>
                <a:gd name="T60" fmla="*/ 77 w 739"/>
                <a:gd name="T61" fmla="*/ 284 h 369"/>
                <a:gd name="T62" fmla="*/ 149 w 739"/>
                <a:gd name="T63" fmla="*/ 260 h 369"/>
                <a:gd name="T64" fmla="*/ 272 w 739"/>
                <a:gd name="T65" fmla="*/ 224 h 369"/>
                <a:gd name="T66" fmla="*/ 295 w 739"/>
                <a:gd name="T67" fmla="*/ 188 h 369"/>
                <a:gd name="T68" fmla="*/ 339 w 739"/>
                <a:gd name="T69" fmla="*/ 102 h 369"/>
                <a:gd name="T70" fmla="*/ 352 w 739"/>
                <a:gd name="T71" fmla="*/ 91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39" h="369">
                  <a:moveTo>
                    <a:pt x="370" y="79"/>
                  </a:moveTo>
                  <a:cubicBezTo>
                    <a:pt x="385" y="69"/>
                    <a:pt x="400" y="59"/>
                    <a:pt x="417" y="55"/>
                  </a:cubicBezTo>
                  <a:cubicBezTo>
                    <a:pt x="422" y="53"/>
                    <a:pt x="429" y="47"/>
                    <a:pt x="433" y="44"/>
                  </a:cubicBezTo>
                  <a:cubicBezTo>
                    <a:pt x="452" y="32"/>
                    <a:pt x="474" y="28"/>
                    <a:pt x="496" y="28"/>
                  </a:cubicBezTo>
                  <a:cubicBezTo>
                    <a:pt x="496" y="28"/>
                    <a:pt x="528" y="7"/>
                    <a:pt x="545" y="7"/>
                  </a:cubicBezTo>
                  <a:cubicBezTo>
                    <a:pt x="545" y="7"/>
                    <a:pt x="536" y="5"/>
                    <a:pt x="528" y="7"/>
                  </a:cubicBezTo>
                  <a:cubicBezTo>
                    <a:pt x="528" y="7"/>
                    <a:pt x="549" y="1"/>
                    <a:pt x="559" y="4"/>
                  </a:cubicBezTo>
                  <a:cubicBezTo>
                    <a:pt x="559" y="4"/>
                    <a:pt x="559" y="0"/>
                    <a:pt x="555" y="0"/>
                  </a:cubicBezTo>
                  <a:cubicBezTo>
                    <a:pt x="580" y="6"/>
                    <a:pt x="615" y="16"/>
                    <a:pt x="629" y="41"/>
                  </a:cubicBezTo>
                  <a:cubicBezTo>
                    <a:pt x="629" y="41"/>
                    <a:pt x="641" y="52"/>
                    <a:pt x="641" y="74"/>
                  </a:cubicBezTo>
                  <a:cubicBezTo>
                    <a:pt x="641" y="74"/>
                    <a:pt x="641" y="99"/>
                    <a:pt x="649" y="112"/>
                  </a:cubicBezTo>
                  <a:cubicBezTo>
                    <a:pt x="649" y="112"/>
                    <a:pt x="723" y="166"/>
                    <a:pt x="739" y="181"/>
                  </a:cubicBezTo>
                  <a:cubicBezTo>
                    <a:pt x="739" y="181"/>
                    <a:pt x="705" y="166"/>
                    <a:pt x="679" y="156"/>
                  </a:cubicBezTo>
                  <a:cubicBezTo>
                    <a:pt x="679" y="156"/>
                    <a:pt x="639" y="140"/>
                    <a:pt x="631" y="132"/>
                  </a:cubicBezTo>
                  <a:cubicBezTo>
                    <a:pt x="630" y="131"/>
                    <a:pt x="618" y="146"/>
                    <a:pt x="617" y="148"/>
                  </a:cubicBezTo>
                  <a:cubicBezTo>
                    <a:pt x="613" y="155"/>
                    <a:pt x="616" y="162"/>
                    <a:pt x="614" y="170"/>
                  </a:cubicBezTo>
                  <a:cubicBezTo>
                    <a:pt x="611" y="178"/>
                    <a:pt x="603" y="180"/>
                    <a:pt x="599" y="186"/>
                  </a:cubicBezTo>
                  <a:cubicBezTo>
                    <a:pt x="593" y="193"/>
                    <a:pt x="592" y="203"/>
                    <a:pt x="587" y="210"/>
                  </a:cubicBezTo>
                  <a:cubicBezTo>
                    <a:pt x="587" y="210"/>
                    <a:pt x="589" y="195"/>
                    <a:pt x="589" y="195"/>
                  </a:cubicBezTo>
                  <a:cubicBezTo>
                    <a:pt x="589" y="198"/>
                    <a:pt x="582" y="203"/>
                    <a:pt x="580" y="207"/>
                  </a:cubicBezTo>
                  <a:cubicBezTo>
                    <a:pt x="573" y="217"/>
                    <a:pt x="571" y="239"/>
                    <a:pt x="558" y="245"/>
                  </a:cubicBezTo>
                  <a:cubicBezTo>
                    <a:pt x="550" y="248"/>
                    <a:pt x="547" y="255"/>
                    <a:pt x="537" y="250"/>
                  </a:cubicBezTo>
                  <a:cubicBezTo>
                    <a:pt x="540" y="251"/>
                    <a:pt x="524" y="264"/>
                    <a:pt x="521" y="265"/>
                  </a:cubicBezTo>
                  <a:cubicBezTo>
                    <a:pt x="521" y="265"/>
                    <a:pt x="503" y="280"/>
                    <a:pt x="502" y="291"/>
                  </a:cubicBezTo>
                  <a:cubicBezTo>
                    <a:pt x="502" y="291"/>
                    <a:pt x="500" y="309"/>
                    <a:pt x="502" y="314"/>
                  </a:cubicBezTo>
                  <a:cubicBezTo>
                    <a:pt x="505" y="321"/>
                    <a:pt x="501" y="334"/>
                    <a:pt x="509" y="339"/>
                  </a:cubicBezTo>
                  <a:cubicBezTo>
                    <a:pt x="515" y="344"/>
                    <a:pt x="529" y="338"/>
                    <a:pt x="537" y="336"/>
                  </a:cubicBezTo>
                  <a:cubicBezTo>
                    <a:pt x="537" y="336"/>
                    <a:pt x="541" y="341"/>
                    <a:pt x="572" y="336"/>
                  </a:cubicBezTo>
                  <a:cubicBezTo>
                    <a:pt x="572" y="336"/>
                    <a:pt x="589" y="336"/>
                    <a:pt x="560" y="343"/>
                  </a:cubicBezTo>
                  <a:cubicBezTo>
                    <a:pt x="560" y="343"/>
                    <a:pt x="528" y="343"/>
                    <a:pt x="524" y="348"/>
                  </a:cubicBezTo>
                  <a:cubicBezTo>
                    <a:pt x="524" y="348"/>
                    <a:pt x="508" y="350"/>
                    <a:pt x="505" y="356"/>
                  </a:cubicBezTo>
                  <a:cubicBezTo>
                    <a:pt x="503" y="360"/>
                    <a:pt x="491" y="350"/>
                    <a:pt x="485" y="359"/>
                  </a:cubicBezTo>
                  <a:cubicBezTo>
                    <a:pt x="485" y="359"/>
                    <a:pt x="475" y="362"/>
                    <a:pt x="487" y="350"/>
                  </a:cubicBezTo>
                  <a:cubicBezTo>
                    <a:pt x="489" y="348"/>
                    <a:pt x="492" y="348"/>
                    <a:pt x="493" y="345"/>
                  </a:cubicBezTo>
                  <a:cubicBezTo>
                    <a:pt x="498" y="338"/>
                    <a:pt x="493" y="326"/>
                    <a:pt x="489" y="319"/>
                  </a:cubicBezTo>
                  <a:cubicBezTo>
                    <a:pt x="489" y="320"/>
                    <a:pt x="487" y="321"/>
                    <a:pt x="487" y="322"/>
                  </a:cubicBezTo>
                  <a:cubicBezTo>
                    <a:pt x="486" y="323"/>
                    <a:pt x="465" y="308"/>
                    <a:pt x="464" y="306"/>
                  </a:cubicBezTo>
                  <a:cubicBezTo>
                    <a:pt x="464" y="306"/>
                    <a:pt x="459" y="318"/>
                    <a:pt x="454" y="319"/>
                  </a:cubicBezTo>
                  <a:cubicBezTo>
                    <a:pt x="454" y="319"/>
                    <a:pt x="453" y="312"/>
                    <a:pt x="453" y="312"/>
                  </a:cubicBezTo>
                  <a:cubicBezTo>
                    <a:pt x="453" y="313"/>
                    <a:pt x="446" y="318"/>
                    <a:pt x="445" y="319"/>
                  </a:cubicBezTo>
                  <a:cubicBezTo>
                    <a:pt x="441" y="322"/>
                    <a:pt x="460" y="336"/>
                    <a:pt x="462" y="337"/>
                  </a:cubicBezTo>
                  <a:cubicBezTo>
                    <a:pt x="469" y="339"/>
                    <a:pt x="476" y="341"/>
                    <a:pt x="483" y="343"/>
                  </a:cubicBezTo>
                  <a:cubicBezTo>
                    <a:pt x="464" y="345"/>
                    <a:pt x="464" y="345"/>
                    <a:pt x="464" y="345"/>
                  </a:cubicBezTo>
                  <a:cubicBezTo>
                    <a:pt x="464" y="345"/>
                    <a:pt x="459" y="343"/>
                    <a:pt x="461" y="349"/>
                  </a:cubicBezTo>
                  <a:cubicBezTo>
                    <a:pt x="461" y="349"/>
                    <a:pt x="454" y="345"/>
                    <a:pt x="443" y="346"/>
                  </a:cubicBezTo>
                  <a:cubicBezTo>
                    <a:pt x="443" y="346"/>
                    <a:pt x="450" y="333"/>
                    <a:pt x="435" y="324"/>
                  </a:cubicBezTo>
                  <a:cubicBezTo>
                    <a:pt x="423" y="330"/>
                    <a:pt x="407" y="326"/>
                    <a:pt x="395" y="333"/>
                  </a:cubicBezTo>
                  <a:cubicBezTo>
                    <a:pt x="396" y="332"/>
                    <a:pt x="407" y="323"/>
                    <a:pt x="405" y="323"/>
                  </a:cubicBezTo>
                  <a:cubicBezTo>
                    <a:pt x="405" y="323"/>
                    <a:pt x="389" y="322"/>
                    <a:pt x="372" y="330"/>
                  </a:cubicBezTo>
                  <a:cubicBezTo>
                    <a:pt x="362" y="335"/>
                    <a:pt x="357" y="331"/>
                    <a:pt x="348" y="326"/>
                  </a:cubicBezTo>
                  <a:cubicBezTo>
                    <a:pt x="339" y="320"/>
                    <a:pt x="327" y="317"/>
                    <a:pt x="317" y="320"/>
                  </a:cubicBezTo>
                  <a:cubicBezTo>
                    <a:pt x="306" y="323"/>
                    <a:pt x="298" y="329"/>
                    <a:pt x="288" y="334"/>
                  </a:cubicBezTo>
                  <a:cubicBezTo>
                    <a:pt x="258" y="348"/>
                    <a:pt x="225" y="351"/>
                    <a:pt x="196" y="369"/>
                  </a:cubicBezTo>
                  <a:cubicBezTo>
                    <a:pt x="200" y="359"/>
                    <a:pt x="200" y="359"/>
                    <a:pt x="200" y="359"/>
                  </a:cubicBezTo>
                  <a:cubicBezTo>
                    <a:pt x="197" y="366"/>
                    <a:pt x="181" y="367"/>
                    <a:pt x="176" y="368"/>
                  </a:cubicBezTo>
                  <a:cubicBezTo>
                    <a:pt x="170" y="368"/>
                    <a:pt x="144" y="366"/>
                    <a:pt x="143" y="369"/>
                  </a:cubicBezTo>
                  <a:cubicBezTo>
                    <a:pt x="143" y="368"/>
                    <a:pt x="147" y="361"/>
                    <a:pt x="148" y="361"/>
                  </a:cubicBezTo>
                  <a:cubicBezTo>
                    <a:pt x="148" y="361"/>
                    <a:pt x="133" y="361"/>
                    <a:pt x="125" y="347"/>
                  </a:cubicBezTo>
                  <a:cubicBezTo>
                    <a:pt x="125" y="347"/>
                    <a:pt x="172" y="336"/>
                    <a:pt x="184" y="317"/>
                  </a:cubicBezTo>
                  <a:cubicBezTo>
                    <a:pt x="184" y="317"/>
                    <a:pt x="66" y="327"/>
                    <a:pt x="0" y="294"/>
                  </a:cubicBezTo>
                  <a:cubicBezTo>
                    <a:pt x="6" y="296"/>
                    <a:pt x="21" y="293"/>
                    <a:pt x="27" y="292"/>
                  </a:cubicBezTo>
                  <a:cubicBezTo>
                    <a:pt x="44" y="291"/>
                    <a:pt x="60" y="288"/>
                    <a:pt x="77" y="284"/>
                  </a:cubicBezTo>
                  <a:cubicBezTo>
                    <a:pt x="113" y="276"/>
                    <a:pt x="149" y="263"/>
                    <a:pt x="186" y="258"/>
                  </a:cubicBezTo>
                  <a:cubicBezTo>
                    <a:pt x="173" y="257"/>
                    <a:pt x="161" y="258"/>
                    <a:pt x="149" y="260"/>
                  </a:cubicBezTo>
                  <a:cubicBezTo>
                    <a:pt x="181" y="255"/>
                    <a:pt x="209" y="251"/>
                    <a:pt x="240" y="238"/>
                  </a:cubicBezTo>
                  <a:cubicBezTo>
                    <a:pt x="251" y="233"/>
                    <a:pt x="261" y="228"/>
                    <a:pt x="272" y="224"/>
                  </a:cubicBezTo>
                  <a:cubicBezTo>
                    <a:pt x="279" y="221"/>
                    <a:pt x="285" y="221"/>
                    <a:pt x="288" y="214"/>
                  </a:cubicBezTo>
                  <a:cubicBezTo>
                    <a:pt x="292" y="206"/>
                    <a:pt x="291" y="197"/>
                    <a:pt x="295" y="188"/>
                  </a:cubicBezTo>
                  <a:cubicBezTo>
                    <a:pt x="303" y="174"/>
                    <a:pt x="319" y="154"/>
                    <a:pt x="320" y="137"/>
                  </a:cubicBezTo>
                  <a:cubicBezTo>
                    <a:pt x="320" y="137"/>
                    <a:pt x="325" y="111"/>
                    <a:pt x="339" y="102"/>
                  </a:cubicBezTo>
                  <a:cubicBezTo>
                    <a:pt x="339" y="102"/>
                    <a:pt x="327" y="106"/>
                    <a:pt x="323" y="114"/>
                  </a:cubicBezTo>
                  <a:cubicBezTo>
                    <a:pt x="323" y="114"/>
                    <a:pt x="329" y="104"/>
                    <a:pt x="352" y="91"/>
                  </a:cubicBezTo>
                  <a:cubicBezTo>
                    <a:pt x="358" y="87"/>
                    <a:pt x="364" y="83"/>
                    <a:pt x="370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6" name="Freeform 224"/>
            <p:cNvSpPr/>
            <p:nvPr/>
          </p:nvSpPr>
          <p:spPr bwMode="auto">
            <a:xfrm>
              <a:off x="4278313" y="4779963"/>
              <a:ext cx="395288" cy="395288"/>
            </a:xfrm>
            <a:custGeom>
              <a:avLst/>
              <a:gdLst>
                <a:gd name="T0" fmla="*/ 54 w 289"/>
                <a:gd name="T1" fmla="*/ 36 h 288"/>
                <a:gd name="T2" fmla="*/ 92 w 289"/>
                <a:gd name="T3" fmla="*/ 7 h 288"/>
                <a:gd name="T4" fmla="*/ 86 w 289"/>
                <a:gd name="T5" fmla="*/ 2 h 288"/>
                <a:gd name="T6" fmla="*/ 102 w 289"/>
                <a:gd name="T7" fmla="*/ 4 h 288"/>
                <a:gd name="T8" fmla="*/ 98 w 289"/>
                <a:gd name="T9" fmla="*/ 0 h 288"/>
                <a:gd name="T10" fmla="*/ 124 w 289"/>
                <a:gd name="T11" fmla="*/ 3 h 288"/>
                <a:gd name="T12" fmla="*/ 158 w 289"/>
                <a:gd name="T13" fmla="*/ 7 h 288"/>
                <a:gd name="T14" fmla="*/ 150 w 289"/>
                <a:gd name="T15" fmla="*/ 8 h 288"/>
                <a:gd name="T16" fmla="*/ 178 w 289"/>
                <a:gd name="T17" fmla="*/ 27 h 288"/>
                <a:gd name="T18" fmla="*/ 199 w 289"/>
                <a:gd name="T19" fmla="*/ 51 h 288"/>
                <a:gd name="T20" fmla="*/ 231 w 289"/>
                <a:gd name="T21" fmla="*/ 65 h 288"/>
                <a:gd name="T22" fmla="*/ 216 w 289"/>
                <a:gd name="T23" fmla="*/ 63 h 288"/>
                <a:gd name="T24" fmla="*/ 273 w 289"/>
                <a:gd name="T25" fmla="*/ 110 h 288"/>
                <a:gd name="T26" fmla="*/ 268 w 289"/>
                <a:gd name="T27" fmla="*/ 106 h 288"/>
                <a:gd name="T28" fmla="*/ 289 w 289"/>
                <a:gd name="T29" fmla="*/ 141 h 288"/>
                <a:gd name="T30" fmla="*/ 251 w 289"/>
                <a:gd name="T31" fmla="*/ 247 h 288"/>
                <a:gd name="T32" fmla="*/ 184 w 289"/>
                <a:gd name="T33" fmla="*/ 278 h 288"/>
                <a:gd name="T34" fmla="*/ 131 w 289"/>
                <a:gd name="T35" fmla="*/ 288 h 288"/>
                <a:gd name="T36" fmla="*/ 102 w 289"/>
                <a:gd name="T37" fmla="*/ 255 h 288"/>
                <a:gd name="T38" fmla="*/ 107 w 289"/>
                <a:gd name="T39" fmla="*/ 263 h 288"/>
                <a:gd name="T40" fmla="*/ 75 w 289"/>
                <a:gd name="T41" fmla="*/ 228 h 288"/>
                <a:gd name="T42" fmla="*/ 65 w 289"/>
                <a:gd name="T43" fmla="*/ 199 h 288"/>
                <a:gd name="T44" fmla="*/ 68 w 289"/>
                <a:gd name="T45" fmla="*/ 220 h 288"/>
                <a:gd name="T46" fmla="*/ 58 w 289"/>
                <a:gd name="T47" fmla="*/ 189 h 288"/>
                <a:gd name="T48" fmla="*/ 54 w 289"/>
                <a:gd name="T49" fmla="*/ 172 h 288"/>
                <a:gd name="T50" fmla="*/ 54 w 289"/>
                <a:gd name="T51" fmla="*/ 152 h 288"/>
                <a:gd name="T52" fmla="*/ 50 w 289"/>
                <a:gd name="T53" fmla="*/ 159 h 288"/>
                <a:gd name="T54" fmla="*/ 52 w 289"/>
                <a:gd name="T55" fmla="*/ 127 h 288"/>
                <a:gd name="T56" fmla="*/ 62 w 289"/>
                <a:gd name="T57" fmla="*/ 103 h 288"/>
                <a:gd name="T58" fmla="*/ 61 w 289"/>
                <a:gd name="T59" fmla="*/ 75 h 288"/>
                <a:gd name="T60" fmla="*/ 53 w 289"/>
                <a:gd name="T61" fmla="*/ 57 h 288"/>
                <a:gd name="T62" fmla="*/ 0 w 289"/>
                <a:gd name="T63" fmla="*/ 23 h 288"/>
                <a:gd name="T64" fmla="*/ 54 w 289"/>
                <a:gd name="T65" fmla="*/ 3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9" h="288">
                  <a:moveTo>
                    <a:pt x="54" y="36"/>
                  </a:moveTo>
                  <a:cubicBezTo>
                    <a:pt x="54" y="36"/>
                    <a:pt x="66" y="11"/>
                    <a:pt x="92" y="7"/>
                  </a:cubicBezTo>
                  <a:cubicBezTo>
                    <a:pt x="92" y="7"/>
                    <a:pt x="92" y="8"/>
                    <a:pt x="86" y="2"/>
                  </a:cubicBezTo>
                  <a:cubicBezTo>
                    <a:pt x="86" y="2"/>
                    <a:pt x="94" y="5"/>
                    <a:pt x="102" y="4"/>
                  </a:cubicBezTo>
                  <a:cubicBezTo>
                    <a:pt x="102" y="4"/>
                    <a:pt x="98" y="0"/>
                    <a:pt x="98" y="0"/>
                  </a:cubicBezTo>
                  <a:cubicBezTo>
                    <a:pt x="103" y="6"/>
                    <a:pt x="118" y="3"/>
                    <a:pt x="124" y="3"/>
                  </a:cubicBezTo>
                  <a:cubicBezTo>
                    <a:pt x="135" y="3"/>
                    <a:pt x="148" y="8"/>
                    <a:pt x="158" y="7"/>
                  </a:cubicBezTo>
                  <a:cubicBezTo>
                    <a:pt x="158" y="7"/>
                    <a:pt x="150" y="8"/>
                    <a:pt x="150" y="8"/>
                  </a:cubicBezTo>
                  <a:cubicBezTo>
                    <a:pt x="150" y="8"/>
                    <a:pt x="167" y="10"/>
                    <a:pt x="178" y="27"/>
                  </a:cubicBezTo>
                  <a:cubicBezTo>
                    <a:pt x="184" y="36"/>
                    <a:pt x="188" y="47"/>
                    <a:pt x="199" y="51"/>
                  </a:cubicBezTo>
                  <a:cubicBezTo>
                    <a:pt x="211" y="55"/>
                    <a:pt x="221" y="59"/>
                    <a:pt x="231" y="65"/>
                  </a:cubicBezTo>
                  <a:cubicBezTo>
                    <a:pt x="226" y="65"/>
                    <a:pt x="221" y="64"/>
                    <a:pt x="216" y="63"/>
                  </a:cubicBezTo>
                  <a:cubicBezTo>
                    <a:pt x="242" y="67"/>
                    <a:pt x="263" y="86"/>
                    <a:pt x="273" y="110"/>
                  </a:cubicBezTo>
                  <a:cubicBezTo>
                    <a:pt x="268" y="106"/>
                    <a:pt x="268" y="106"/>
                    <a:pt x="268" y="106"/>
                  </a:cubicBezTo>
                  <a:cubicBezTo>
                    <a:pt x="268" y="106"/>
                    <a:pt x="282" y="137"/>
                    <a:pt x="289" y="141"/>
                  </a:cubicBezTo>
                  <a:cubicBezTo>
                    <a:pt x="251" y="247"/>
                    <a:pt x="251" y="247"/>
                    <a:pt x="251" y="247"/>
                  </a:cubicBezTo>
                  <a:cubicBezTo>
                    <a:pt x="184" y="278"/>
                    <a:pt x="184" y="278"/>
                    <a:pt x="184" y="278"/>
                  </a:cubicBezTo>
                  <a:cubicBezTo>
                    <a:pt x="131" y="288"/>
                    <a:pt x="131" y="288"/>
                    <a:pt x="131" y="288"/>
                  </a:cubicBezTo>
                  <a:cubicBezTo>
                    <a:pt x="131" y="288"/>
                    <a:pt x="120" y="269"/>
                    <a:pt x="102" y="255"/>
                  </a:cubicBezTo>
                  <a:cubicBezTo>
                    <a:pt x="102" y="255"/>
                    <a:pt x="107" y="263"/>
                    <a:pt x="107" y="263"/>
                  </a:cubicBezTo>
                  <a:cubicBezTo>
                    <a:pt x="98" y="249"/>
                    <a:pt x="79" y="246"/>
                    <a:pt x="75" y="228"/>
                  </a:cubicBezTo>
                  <a:cubicBezTo>
                    <a:pt x="72" y="218"/>
                    <a:pt x="69" y="208"/>
                    <a:pt x="65" y="199"/>
                  </a:cubicBezTo>
                  <a:cubicBezTo>
                    <a:pt x="67" y="205"/>
                    <a:pt x="70" y="213"/>
                    <a:pt x="68" y="220"/>
                  </a:cubicBezTo>
                  <a:cubicBezTo>
                    <a:pt x="71" y="209"/>
                    <a:pt x="63" y="199"/>
                    <a:pt x="58" y="189"/>
                  </a:cubicBezTo>
                  <a:cubicBezTo>
                    <a:pt x="56" y="184"/>
                    <a:pt x="54" y="179"/>
                    <a:pt x="54" y="172"/>
                  </a:cubicBezTo>
                  <a:cubicBezTo>
                    <a:pt x="54" y="165"/>
                    <a:pt x="57" y="159"/>
                    <a:pt x="54" y="152"/>
                  </a:cubicBezTo>
                  <a:cubicBezTo>
                    <a:pt x="54" y="155"/>
                    <a:pt x="53" y="157"/>
                    <a:pt x="50" y="159"/>
                  </a:cubicBezTo>
                  <a:cubicBezTo>
                    <a:pt x="55" y="156"/>
                    <a:pt x="51" y="132"/>
                    <a:pt x="52" y="127"/>
                  </a:cubicBezTo>
                  <a:cubicBezTo>
                    <a:pt x="53" y="118"/>
                    <a:pt x="58" y="111"/>
                    <a:pt x="62" y="103"/>
                  </a:cubicBezTo>
                  <a:cubicBezTo>
                    <a:pt x="62" y="103"/>
                    <a:pt x="68" y="80"/>
                    <a:pt x="61" y="75"/>
                  </a:cubicBezTo>
                  <a:cubicBezTo>
                    <a:pt x="61" y="75"/>
                    <a:pt x="53" y="63"/>
                    <a:pt x="53" y="57"/>
                  </a:cubicBezTo>
                  <a:cubicBezTo>
                    <a:pt x="53" y="57"/>
                    <a:pt x="16" y="42"/>
                    <a:pt x="0" y="23"/>
                  </a:cubicBezTo>
                  <a:cubicBezTo>
                    <a:pt x="0" y="23"/>
                    <a:pt x="35" y="36"/>
                    <a:pt x="54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4" name="Freeform 225"/>
            <p:cNvSpPr>
              <a:spLocks noEditPoints="1"/>
            </p:cNvSpPr>
            <p:nvPr/>
          </p:nvSpPr>
          <p:spPr bwMode="auto">
            <a:xfrm>
              <a:off x="1414463" y="3849688"/>
              <a:ext cx="1912938" cy="1123950"/>
            </a:xfrm>
            <a:custGeom>
              <a:avLst/>
              <a:gdLst>
                <a:gd name="T0" fmla="*/ 1292 w 1398"/>
                <a:gd name="T1" fmla="*/ 445 h 821"/>
                <a:gd name="T2" fmla="*/ 1366 w 1398"/>
                <a:gd name="T3" fmla="*/ 415 h 821"/>
                <a:gd name="T4" fmla="*/ 1338 w 1398"/>
                <a:gd name="T5" fmla="*/ 416 h 821"/>
                <a:gd name="T6" fmla="*/ 1305 w 1398"/>
                <a:gd name="T7" fmla="*/ 401 h 821"/>
                <a:gd name="T8" fmla="*/ 1296 w 1398"/>
                <a:gd name="T9" fmla="*/ 345 h 821"/>
                <a:gd name="T10" fmla="*/ 1271 w 1398"/>
                <a:gd name="T11" fmla="*/ 391 h 821"/>
                <a:gd name="T12" fmla="*/ 1222 w 1398"/>
                <a:gd name="T13" fmla="*/ 342 h 821"/>
                <a:gd name="T14" fmla="*/ 1272 w 1398"/>
                <a:gd name="T15" fmla="*/ 439 h 821"/>
                <a:gd name="T16" fmla="*/ 1104 w 1398"/>
                <a:gd name="T17" fmla="*/ 423 h 821"/>
                <a:gd name="T18" fmla="*/ 1038 w 1398"/>
                <a:gd name="T19" fmla="*/ 191 h 821"/>
                <a:gd name="T20" fmla="*/ 1022 w 1398"/>
                <a:gd name="T21" fmla="*/ 329 h 821"/>
                <a:gd name="T22" fmla="*/ 808 w 1398"/>
                <a:gd name="T23" fmla="*/ 9 h 821"/>
                <a:gd name="T24" fmla="*/ 855 w 1398"/>
                <a:gd name="T25" fmla="*/ 145 h 821"/>
                <a:gd name="T26" fmla="*/ 286 w 1398"/>
                <a:gd name="T27" fmla="*/ 287 h 821"/>
                <a:gd name="T28" fmla="*/ 549 w 1398"/>
                <a:gd name="T29" fmla="*/ 98 h 821"/>
                <a:gd name="T30" fmla="*/ 233 w 1398"/>
                <a:gd name="T31" fmla="*/ 540 h 821"/>
                <a:gd name="T32" fmla="*/ 215 w 1398"/>
                <a:gd name="T33" fmla="*/ 568 h 821"/>
                <a:gd name="T34" fmla="*/ 228 w 1398"/>
                <a:gd name="T35" fmla="*/ 565 h 821"/>
                <a:gd name="T36" fmla="*/ 396 w 1398"/>
                <a:gd name="T37" fmla="*/ 699 h 821"/>
                <a:gd name="T38" fmla="*/ 572 w 1398"/>
                <a:gd name="T39" fmla="*/ 308 h 821"/>
                <a:gd name="T40" fmla="*/ 847 w 1398"/>
                <a:gd name="T41" fmla="*/ 200 h 821"/>
                <a:gd name="T42" fmla="*/ 738 w 1398"/>
                <a:gd name="T43" fmla="*/ 271 h 821"/>
                <a:gd name="T44" fmla="*/ 874 w 1398"/>
                <a:gd name="T45" fmla="*/ 250 h 821"/>
                <a:gd name="T46" fmla="*/ 786 w 1398"/>
                <a:gd name="T47" fmla="*/ 328 h 821"/>
                <a:gd name="T48" fmla="*/ 805 w 1398"/>
                <a:gd name="T49" fmla="*/ 357 h 821"/>
                <a:gd name="T50" fmla="*/ 881 w 1398"/>
                <a:gd name="T51" fmla="*/ 258 h 821"/>
                <a:gd name="T52" fmla="*/ 913 w 1398"/>
                <a:gd name="T53" fmla="*/ 426 h 821"/>
                <a:gd name="T54" fmla="*/ 750 w 1398"/>
                <a:gd name="T55" fmla="*/ 496 h 821"/>
                <a:gd name="T56" fmla="*/ 785 w 1398"/>
                <a:gd name="T57" fmla="*/ 561 h 821"/>
                <a:gd name="T58" fmla="*/ 743 w 1398"/>
                <a:gd name="T59" fmla="*/ 676 h 821"/>
                <a:gd name="T60" fmla="*/ 840 w 1398"/>
                <a:gd name="T61" fmla="*/ 632 h 821"/>
                <a:gd name="T62" fmla="*/ 845 w 1398"/>
                <a:gd name="T63" fmla="*/ 708 h 821"/>
                <a:gd name="T64" fmla="*/ 830 w 1398"/>
                <a:gd name="T65" fmla="*/ 539 h 821"/>
                <a:gd name="T66" fmla="*/ 1020 w 1398"/>
                <a:gd name="T67" fmla="*/ 365 h 821"/>
                <a:gd name="T68" fmla="*/ 1258 w 1398"/>
                <a:gd name="T69" fmla="*/ 601 h 821"/>
                <a:gd name="T70" fmla="*/ 1369 w 1398"/>
                <a:gd name="T71" fmla="*/ 778 h 821"/>
                <a:gd name="T72" fmla="*/ 389 w 1398"/>
                <a:gd name="T73" fmla="*/ 453 h 821"/>
                <a:gd name="T74" fmla="*/ 511 w 1398"/>
                <a:gd name="T75" fmla="*/ 166 h 821"/>
                <a:gd name="T76" fmla="*/ 422 w 1398"/>
                <a:gd name="T77" fmla="*/ 319 h 821"/>
                <a:gd name="T78" fmla="*/ 778 w 1398"/>
                <a:gd name="T79" fmla="*/ 162 h 821"/>
                <a:gd name="T80" fmla="*/ 432 w 1398"/>
                <a:gd name="T81" fmla="*/ 365 h 821"/>
                <a:gd name="T82" fmla="*/ 483 w 1398"/>
                <a:gd name="T83" fmla="*/ 340 h 821"/>
                <a:gd name="T84" fmla="*/ 455 w 1398"/>
                <a:gd name="T85" fmla="*/ 311 h 821"/>
                <a:gd name="T86" fmla="*/ 698 w 1398"/>
                <a:gd name="T87" fmla="*/ 108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98" h="821">
                  <a:moveTo>
                    <a:pt x="1330" y="612"/>
                  </a:moveTo>
                  <a:cubicBezTo>
                    <a:pt x="1330" y="612"/>
                    <a:pt x="1304" y="574"/>
                    <a:pt x="1284" y="561"/>
                  </a:cubicBezTo>
                  <a:cubicBezTo>
                    <a:pt x="1284" y="561"/>
                    <a:pt x="1268" y="459"/>
                    <a:pt x="1292" y="445"/>
                  </a:cubicBezTo>
                  <a:cubicBezTo>
                    <a:pt x="1292" y="445"/>
                    <a:pt x="1298" y="452"/>
                    <a:pt x="1313" y="444"/>
                  </a:cubicBezTo>
                  <a:cubicBezTo>
                    <a:pt x="1313" y="444"/>
                    <a:pt x="1330" y="426"/>
                    <a:pt x="1340" y="426"/>
                  </a:cubicBezTo>
                  <a:cubicBezTo>
                    <a:pt x="1340" y="426"/>
                    <a:pt x="1359" y="423"/>
                    <a:pt x="1366" y="415"/>
                  </a:cubicBezTo>
                  <a:cubicBezTo>
                    <a:pt x="1366" y="415"/>
                    <a:pt x="1375" y="403"/>
                    <a:pt x="1383" y="415"/>
                  </a:cubicBezTo>
                  <a:cubicBezTo>
                    <a:pt x="1383" y="415"/>
                    <a:pt x="1378" y="403"/>
                    <a:pt x="1359" y="410"/>
                  </a:cubicBezTo>
                  <a:cubicBezTo>
                    <a:pt x="1359" y="410"/>
                    <a:pt x="1347" y="418"/>
                    <a:pt x="1338" y="416"/>
                  </a:cubicBezTo>
                  <a:cubicBezTo>
                    <a:pt x="1338" y="416"/>
                    <a:pt x="1324" y="415"/>
                    <a:pt x="1315" y="424"/>
                  </a:cubicBezTo>
                  <a:cubicBezTo>
                    <a:pt x="1315" y="424"/>
                    <a:pt x="1294" y="435"/>
                    <a:pt x="1293" y="421"/>
                  </a:cubicBezTo>
                  <a:cubicBezTo>
                    <a:pt x="1293" y="421"/>
                    <a:pt x="1302" y="413"/>
                    <a:pt x="1305" y="401"/>
                  </a:cubicBezTo>
                  <a:cubicBezTo>
                    <a:pt x="1305" y="401"/>
                    <a:pt x="1297" y="392"/>
                    <a:pt x="1308" y="377"/>
                  </a:cubicBezTo>
                  <a:cubicBezTo>
                    <a:pt x="1308" y="377"/>
                    <a:pt x="1310" y="355"/>
                    <a:pt x="1310" y="340"/>
                  </a:cubicBezTo>
                  <a:cubicBezTo>
                    <a:pt x="1310" y="340"/>
                    <a:pt x="1301" y="354"/>
                    <a:pt x="1296" y="345"/>
                  </a:cubicBezTo>
                  <a:cubicBezTo>
                    <a:pt x="1296" y="345"/>
                    <a:pt x="1294" y="377"/>
                    <a:pt x="1294" y="381"/>
                  </a:cubicBezTo>
                  <a:cubicBezTo>
                    <a:pt x="1294" y="386"/>
                    <a:pt x="1297" y="406"/>
                    <a:pt x="1289" y="406"/>
                  </a:cubicBezTo>
                  <a:cubicBezTo>
                    <a:pt x="1289" y="406"/>
                    <a:pt x="1277" y="406"/>
                    <a:pt x="1271" y="391"/>
                  </a:cubicBezTo>
                  <a:cubicBezTo>
                    <a:pt x="1271" y="391"/>
                    <a:pt x="1235" y="339"/>
                    <a:pt x="1226" y="336"/>
                  </a:cubicBezTo>
                  <a:cubicBezTo>
                    <a:pt x="1221" y="334"/>
                    <a:pt x="1221" y="334"/>
                    <a:pt x="1221" y="334"/>
                  </a:cubicBezTo>
                  <a:cubicBezTo>
                    <a:pt x="1222" y="342"/>
                    <a:pt x="1222" y="342"/>
                    <a:pt x="1222" y="342"/>
                  </a:cubicBezTo>
                  <a:cubicBezTo>
                    <a:pt x="1222" y="342"/>
                    <a:pt x="1248" y="372"/>
                    <a:pt x="1263" y="392"/>
                  </a:cubicBezTo>
                  <a:cubicBezTo>
                    <a:pt x="1278" y="413"/>
                    <a:pt x="1278" y="413"/>
                    <a:pt x="1278" y="413"/>
                  </a:cubicBezTo>
                  <a:cubicBezTo>
                    <a:pt x="1278" y="413"/>
                    <a:pt x="1282" y="427"/>
                    <a:pt x="1272" y="439"/>
                  </a:cubicBezTo>
                  <a:cubicBezTo>
                    <a:pt x="1261" y="459"/>
                    <a:pt x="1261" y="459"/>
                    <a:pt x="1261" y="459"/>
                  </a:cubicBezTo>
                  <a:cubicBezTo>
                    <a:pt x="1256" y="549"/>
                    <a:pt x="1256" y="549"/>
                    <a:pt x="1256" y="549"/>
                  </a:cubicBezTo>
                  <a:cubicBezTo>
                    <a:pt x="1256" y="549"/>
                    <a:pt x="1174" y="519"/>
                    <a:pt x="1104" y="423"/>
                  </a:cubicBezTo>
                  <a:cubicBezTo>
                    <a:pt x="1104" y="423"/>
                    <a:pt x="1057" y="362"/>
                    <a:pt x="1044" y="348"/>
                  </a:cubicBezTo>
                  <a:cubicBezTo>
                    <a:pt x="1044" y="348"/>
                    <a:pt x="1035" y="343"/>
                    <a:pt x="1040" y="331"/>
                  </a:cubicBezTo>
                  <a:cubicBezTo>
                    <a:pt x="1040" y="331"/>
                    <a:pt x="1047" y="230"/>
                    <a:pt x="1038" y="191"/>
                  </a:cubicBezTo>
                  <a:cubicBezTo>
                    <a:pt x="1038" y="191"/>
                    <a:pt x="1013" y="93"/>
                    <a:pt x="988" y="81"/>
                  </a:cubicBezTo>
                  <a:cubicBezTo>
                    <a:pt x="988" y="81"/>
                    <a:pt x="1029" y="156"/>
                    <a:pt x="1030" y="191"/>
                  </a:cubicBezTo>
                  <a:cubicBezTo>
                    <a:pt x="1030" y="191"/>
                    <a:pt x="1034" y="308"/>
                    <a:pt x="1022" y="329"/>
                  </a:cubicBezTo>
                  <a:cubicBezTo>
                    <a:pt x="1022" y="329"/>
                    <a:pt x="963" y="252"/>
                    <a:pt x="927" y="226"/>
                  </a:cubicBezTo>
                  <a:cubicBezTo>
                    <a:pt x="927" y="226"/>
                    <a:pt x="893" y="203"/>
                    <a:pt x="889" y="178"/>
                  </a:cubicBezTo>
                  <a:cubicBezTo>
                    <a:pt x="889" y="178"/>
                    <a:pt x="884" y="137"/>
                    <a:pt x="808" y="9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14" y="44"/>
                    <a:pt x="828" y="65"/>
                  </a:cubicBezTo>
                  <a:cubicBezTo>
                    <a:pt x="828" y="65"/>
                    <a:pt x="850" y="122"/>
                    <a:pt x="855" y="145"/>
                  </a:cubicBezTo>
                  <a:cubicBezTo>
                    <a:pt x="855" y="145"/>
                    <a:pt x="774" y="81"/>
                    <a:pt x="689" y="81"/>
                  </a:cubicBezTo>
                  <a:cubicBezTo>
                    <a:pt x="689" y="81"/>
                    <a:pt x="513" y="58"/>
                    <a:pt x="403" y="149"/>
                  </a:cubicBezTo>
                  <a:cubicBezTo>
                    <a:pt x="403" y="149"/>
                    <a:pt x="325" y="217"/>
                    <a:pt x="286" y="287"/>
                  </a:cubicBezTo>
                  <a:cubicBezTo>
                    <a:pt x="286" y="287"/>
                    <a:pt x="301" y="279"/>
                    <a:pt x="296" y="293"/>
                  </a:cubicBezTo>
                  <a:cubicBezTo>
                    <a:pt x="296" y="293"/>
                    <a:pt x="362" y="192"/>
                    <a:pt x="412" y="157"/>
                  </a:cubicBezTo>
                  <a:cubicBezTo>
                    <a:pt x="412" y="157"/>
                    <a:pt x="489" y="104"/>
                    <a:pt x="549" y="98"/>
                  </a:cubicBezTo>
                  <a:cubicBezTo>
                    <a:pt x="549" y="98"/>
                    <a:pt x="605" y="90"/>
                    <a:pt x="554" y="114"/>
                  </a:cubicBezTo>
                  <a:cubicBezTo>
                    <a:pt x="554" y="114"/>
                    <a:pt x="423" y="197"/>
                    <a:pt x="377" y="276"/>
                  </a:cubicBezTo>
                  <a:cubicBezTo>
                    <a:pt x="377" y="276"/>
                    <a:pt x="247" y="462"/>
                    <a:pt x="233" y="540"/>
                  </a:cubicBezTo>
                  <a:cubicBezTo>
                    <a:pt x="233" y="540"/>
                    <a:pt x="81" y="623"/>
                    <a:pt x="0" y="641"/>
                  </a:cubicBezTo>
                  <a:cubicBezTo>
                    <a:pt x="0" y="655"/>
                    <a:pt x="0" y="655"/>
                    <a:pt x="0" y="655"/>
                  </a:cubicBezTo>
                  <a:cubicBezTo>
                    <a:pt x="0" y="655"/>
                    <a:pt x="137" y="615"/>
                    <a:pt x="215" y="568"/>
                  </a:cubicBezTo>
                  <a:cubicBezTo>
                    <a:pt x="215" y="581"/>
                    <a:pt x="215" y="581"/>
                    <a:pt x="215" y="581"/>
                  </a:cubicBezTo>
                  <a:cubicBezTo>
                    <a:pt x="215" y="581"/>
                    <a:pt x="221" y="580"/>
                    <a:pt x="226" y="584"/>
                  </a:cubicBezTo>
                  <a:cubicBezTo>
                    <a:pt x="228" y="565"/>
                    <a:pt x="228" y="565"/>
                    <a:pt x="228" y="565"/>
                  </a:cubicBezTo>
                  <a:cubicBezTo>
                    <a:pt x="228" y="565"/>
                    <a:pt x="376" y="491"/>
                    <a:pt x="388" y="473"/>
                  </a:cubicBezTo>
                  <a:cubicBezTo>
                    <a:pt x="388" y="473"/>
                    <a:pt x="389" y="662"/>
                    <a:pt x="387" y="708"/>
                  </a:cubicBezTo>
                  <a:cubicBezTo>
                    <a:pt x="387" y="708"/>
                    <a:pt x="391" y="716"/>
                    <a:pt x="396" y="699"/>
                  </a:cubicBezTo>
                  <a:cubicBezTo>
                    <a:pt x="396" y="699"/>
                    <a:pt x="396" y="474"/>
                    <a:pt x="403" y="465"/>
                  </a:cubicBezTo>
                  <a:cubicBezTo>
                    <a:pt x="403" y="465"/>
                    <a:pt x="438" y="441"/>
                    <a:pt x="468" y="412"/>
                  </a:cubicBezTo>
                  <a:cubicBezTo>
                    <a:pt x="468" y="412"/>
                    <a:pt x="562" y="322"/>
                    <a:pt x="572" y="308"/>
                  </a:cubicBezTo>
                  <a:cubicBezTo>
                    <a:pt x="572" y="308"/>
                    <a:pt x="673" y="204"/>
                    <a:pt x="725" y="192"/>
                  </a:cubicBezTo>
                  <a:cubicBezTo>
                    <a:pt x="739" y="189"/>
                    <a:pt x="752" y="187"/>
                    <a:pt x="766" y="186"/>
                  </a:cubicBezTo>
                  <a:cubicBezTo>
                    <a:pt x="793" y="185"/>
                    <a:pt x="820" y="195"/>
                    <a:pt x="847" y="200"/>
                  </a:cubicBezTo>
                  <a:cubicBezTo>
                    <a:pt x="868" y="204"/>
                    <a:pt x="887" y="215"/>
                    <a:pt x="902" y="235"/>
                  </a:cubicBezTo>
                  <a:cubicBezTo>
                    <a:pt x="902" y="235"/>
                    <a:pt x="849" y="238"/>
                    <a:pt x="829" y="236"/>
                  </a:cubicBezTo>
                  <a:cubicBezTo>
                    <a:pt x="829" y="236"/>
                    <a:pt x="780" y="229"/>
                    <a:pt x="738" y="271"/>
                  </a:cubicBezTo>
                  <a:cubicBezTo>
                    <a:pt x="745" y="279"/>
                    <a:pt x="745" y="279"/>
                    <a:pt x="745" y="279"/>
                  </a:cubicBezTo>
                  <a:cubicBezTo>
                    <a:pt x="745" y="279"/>
                    <a:pt x="779" y="247"/>
                    <a:pt x="811" y="247"/>
                  </a:cubicBezTo>
                  <a:cubicBezTo>
                    <a:pt x="811" y="247"/>
                    <a:pt x="866" y="247"/>
                    <a:pt x="874" y="250"/>
                  </a:cubicBezTo>
                  <a:cubicBezTo>
                    <a:pt x="874" y="250"/>
                    <a:pt x="831" y="304"/>
                    <a:pt x="819" y="333"/>
                  </a:cubicBezTo>
                  <a:cubicBezTo>
                    <a:pt x="819" y="333"/>
                    <a:pt x="829" y="304"/>
                    <a:pt x="808" y="300"/>
                  </a:cubicBezTo>
                  <a:cubicBezTo>
                    <a:pt x="808" y="300"/>
                    <a:pt x="775" y="293"/>
                    <a:pt x="786" y="328"/>
                  </a:cubicBezTo>
                  <a:cubicBezTo>
                    <a:pt x="788" y="337"/>
                    <a:pt x="788" y="337"/>
                    <a:pt x="788" y="337"/>
                  </a:cubicBezTo>
                  <a:cubicBezTo>
                    <a:pt x="788" y="337"/>
                    <a:pt x="762" y="362"/>
                    <a:pt x="790" y="360"/>
                  </a:cubicBezTo>
                  <a:cubicBezTo>
                    <a:pt x="790" y="360"/>
                    <a:pt x="799" y="363"/>
                    <a:pt x="805" y="357"/>
                  </a:cubicBezTo>
                  <a:cubicBezTo>
                    <a:pt x="805" y="357"/>
                    <a:pt x="808" y="386"/>
                    <a:pt x="818" y="375"/>
                  </a:cubicBezTo>
                  <a:cubicBezTo>
                    <a:pt x="818" y="375"/>
                    <a:pt x="837" y="360"/>
                    <a:pt x="820" y="345"/>
                  </a:cubicBezTo>
                  <a:cubicBezTo>
                    <a:pt x="820" y="345"/>
                    <a:pt x="875" y="258"/>
                    <a:pt x="881" y="258"/>
                  </a:cubicBezTo>
                  <a:cubicBezTo>
                    <a:pt x="881" y="258"/>
                    <a:pt x="908" y="242"/>
                    <a:pt x="940" y="276"/>
                  </a:cubicBezTo>
                  <a:cubicBezTo>
                    <a:pt x="940" y="276"/>
                    <a:pt x="998" y="317"/>
                    <a:pt x="1007" y="348"/>
                  </a:cubicBezTo>
                  <a:cubicBezTo>
                    <a:pt x="1007" y="348"/>
                    <a:pt x="948" y="381"/>
                    <a:pt x="913" y="426"/>
                  </a:cubicBezTo>
                  <a:cubicBezTo>
                    <a:pt x="913" y="426"/>
                    <a:pt x="871" y="470"/>
                    <a:pt x="842" y="482"/>
                  </a:cubicBezTo>
                  <a:cubicBezTo>
                    <a:pt x="750" y="487"/>
                    <a:pt x="750" y="487"/>
                    <a:pt x="750" y="487"/>
                  </a:cubicBezTo>
                  <a:cubicBezTo>
                    <a:pt x="750" y="496"/>
                    <a:pt x="750" y="496"/>
                    <a:pt x="750" y="496"/>
                  </a:cubicBezTo>
                  <a:cubicBezTo>
                    <a:pt x="825" y="493"/>
                    <a:pt x="825" y="493"/>
                    <a:pt x="825" y="493"/>
                  </a:cubicBezTo>
                  <a:cubicBezTo>
                    <a:pt x="825" y="493"/>
                    <a:pt x="835" y="488"/>
                    <a:pt x="823" y="508"/>
                  </a:cubicBezTo>
                  <a:cubicBezTo>
                    <a:pt x="823" y="508"/>
                    <a:pt x="794" y="540"/>
                    <a:pt x="785" y="561"/>
                  </a:cubicBezTo>
                  <a:cubicBezTo>
                    <a:pt x="785" y="561"/>
                    <a:pt x="745" y="652"/>
                    <a:pt x="737" y="668"/>
                  </a:cubicBezTo>
                  <a:cubicBezTo>
                    <a:pt x="732" y="674"/>
                    <a:pt x="732" y="674"/>
                    <a:pt x="732" y="674"/>
                  </a:cubicBezTo>
                  <a:cubicBezTo>
                    <a:pt x="743" y="676"/>
                    <a:pt x="743" y="676"/>
                    <a:pt x="743" y="676"/>
                  </a:cubicBezTo>
                  <a:cubicBezTo>
                    <a:pt x="743" y="676"/>
                    <a:pt x="769" y="621"/>
                    <a:pt x="786" y="586"/>
                  </a:cubicBezTo>
                  <a:cubicBezTo>
                    <a:pt x="786" y="586"/>
                    <a:pt x="810" y="526"/>
                    <a:pt x="818" y="545"/>
                  </a:cubicBezTo>
                  <a:cubicBezTo>
                    <a:pt x="829" y="573"/>
                    <a:pt x="840" y="599"/>
                    <a:pt x="840" y="632"/>
                  </a:cubicBezTo>
                  <a:cubicBezTo>
                    <a:pt x="840" y="652"/>
                    <a:pt x="838" y="672"/>
                    <a:pt x="837" y="692"/>
                  </a:cubicBezTo>
                  <a:cubicBezTo>
                    <a:pt x="836" y="732"/>
                    <a:pt x="830" y="782"/>
                    <a:pt x="840" y="821"/>
                  </a:cubicBezTo>
                  <a:cubicBezTo>
                    <a:pt x="840" y="821"/>
                    <a:pt x="841" y="708"/>
                    <a:pt x="845" y="708"/>
                  </a:cubicBezTo>
                  <a:cubicBezTo>
                    <a:pt x="851" y="708"/>
                    <a:pt x="848" y="643"/>
                    <a:pt x="848" y="638"/>
                  </a:cubicBezTo>
                  <a:cubicBezTo>
                    <a:pt x="848" y="625"/>
                    <a:pt x="848" y="611"/>
                    <a:pt x="846" y="598"/>
                  </a:cubicBezTo>
                  <a:cubicBezTo>
                    <a:pt x="843" y="577"/>
                    <a:pt x="832" y="560"/>
                    <a:pt x="830" y="539"/>
                  </a:cubicBezTo>
                  <a:cubicBezTo>
                    <a:pt x="827" y="512"/>
                    <a:pt x="853" y="499"/>
                    <a:pt x="869" y="487"/>
                  </a:cubicBezTo>
                  <a:cubicBezTo>
                    <a:pt x="869" y="487"/>
                    <a:pt x="937" y="429"/>
                    <a:pt x="949" y="416"/>
                  </a:cubicBezTo>
                  <a:cubicBezTo>
                    <a:pt x="949" y="416"/>
                    <a:pt x="1015" y="362"/>
                    <a:pt x="1020" y="365"/>
                  </a:cubicBezTo>
                  <a:cubicBezTo>
                    <a:pt x="1034" y="378"/>
                    <a:pt x="1034" y="378"/>
                    <a:pt x="1034" y="378"/>
                  </a:cubicBezTo>
                  <a:cubicBezTo>
                    <a:pt x="1034" y="378"/>
                    <a:pt x="1064" y="418"/>
                    <a:pt x="1074" y="442"/>
                  </a:cubicBezTo>
                  <a:cubicBezTo>
                    <a:pt x="1074" y="442"/>
                    <a:pt x="1161" y="549"/>
                    <a:pt x="1258" y="601"/>
                  </a:cubicBezTo>
                  <a:cubicBezTo>
                    <a:pt x="1258" y="601"/>
                    <a:pt x="1281" y="601"/>
                    <a:pt x="1296" y="632"/>
                  </a:cubicBezTo>
                  <a:cubicBezTo>
                    <a:pt x="1296" y="632"/>
                    <a:pt x="1348" y="696"/>
                    <a:pt x="1345" y="769"/>
                  </a:cubicBezTo>
                  <a:cubicBezTo>
                    <a:pt x="1345" y="769"/>
                    <a:pt x="1363" y="769"/>
                    <a:pt x="1369" y="778"/>
                  </a:cubicBezTo>
                  <a:cubicBezTo>
                    <a:pt x="1369" y="778"/>
                    <a:pt x="1376" y="751"/>
                    <a:pt x="1398" y="758"/>
                  </a:cubicBezTo>
                  <a:cubicBezTo>
                    <a:pt x="1398" y="758"/>
                    <a:pt x="1364" y="656"/>
                    <a:pt x="1330" y="612"/>
                  </a:cubicBezTo>
                  <a:close/>
                  <a:moveTo>
                    <a:pt x="389" y="453"/>
                  </a:moveTo>
                  <a:cubicBezTo>
                    <a:pt x="367" y="478"/>
                    <a:pt x="249" y="536"/>
                    <a:pt x="249" y="536"/>
                  </a:cubicBezTo>
                  <a:cubicBezTo>
                    <a:pt x="273" y="444"/>
                    <a:pt x="327" y="362"/>
                    <a:pt x="380" y="291"/>
                  </a:cubicBezTo>
                  <a:cubicBezTo>
                    <a:pt x="416" y="242"/>
                    <a:pt x="460" y="193"/>
                    <a:pt x="511" y="166"/>
                  </a:cubicBezTo>
                  <a:cubicBezTo>
                    <a:pt x="509" y="183"/>
                    <a:pt x="509" y="183"/>
                    <a:pt x="509" y="183"/>
                  </a:cubicBezTo>
                  <a:cubicBezTo>
                    <a:pt x="503" y="203"/>
                    <a:pt x="447" y="308"/>
                    <a:pt x="447" y="308"/>
                  </a:cubicBezTo>
                  <a:cubicBezTo>
                    <a:pt x="435" y="322"/>
                    <a:pt x="422" y="319"/>
                    <a:pt x="422" y="319"/>
                  </a:cubicBezTo>
                  <a:cubicBezTo>
                    <a:pt x="417" y="336"/>
                    <a:pt x="427" y="349"/>
                    <a:pt x="427" y="349"/>
                  </a:cubicBezTo>
                  <a:cubicBezTo>
                    <a:pt x="399" y="387"/>
                    <a:pt x="389" y="453"/>
                    <a:pt x="389" y="453"/>
                  </a:cubicBezTo>
                  <a:close/>
                  <a:moveTo>
                    <a:pt x="778" y="162"/>
                  </a:moveTo>
                  <a:cubicBezTo>
                    <a:pt x="672" y="139"/>
                    <a:pt x="580" y="266"/>
                    <a:pt x="509" y="342"/>
                  </a:cubicBezTo>
                  <a:cubicBezTo>
                    <a:pt x="477" y="383"/>
                    <a:pt x="404" y="439"/>
                    <a:pt x="404" y="439"/>
                  </a:cubicBezTo>
                  <a:cubicBezTo>
                    <a:pt x="403" y="410"/>
                    <a:pt x="432" y="365"/>
                    <a:pt x="432" y="365"/>
                  </a:cubicBezTo>
                  <a:cubicBezTo>
                    <a:pt x="437" y="346"/>
                    <a:pt x="445" y="349"/>
                    <a:pt x="445" y="349"/>
                  </a:cubicBezTo>
                  <a:cubicBezTo>
                    <a:pt x="445" y="358"/>
                    <a:pt x="464" y="363"/>
                    <a:pt x="464" y="363"/>
                  </a:cubicBezTo>
                  <a:cubicBezTo>
                    <a:pt x="484" y="362"/>
                    <a:pt x="483" y="340"/>
                    <a:pt x="483" y="340"/>
                  </a:cubicBezTo>
                  <a:cubicBezTo>
                    <a:pt x="483" y="325"/>
                    <a:pt x="501" y="326"/>
                    <a:pt x="501" y="326"/>
                  </a:cubicBezTo>
                  <a:cubicBezTo>
                    <a:pt x="505" y="287"/>
                    <a:pt x="474" y="311"/>
                    <a:pt x="474" y="311"/>
                  </a:cubicBezTo>
                  <a:cubicBezTo>
                    <a:pt x="464" y="329"/>
                    <a:pt x="455" y="311"/>
                    <a:pt x="455" y="311"/>
                  </a:cubicBezTo>
                  <a:cubicBezTo>
                    <a:pt x="472" y="287"/>
                    <a:pt x="525" y="177"/>
                    <a:pt x="525" y="177"/>
                  </a:cubicBezTo>
                  <a:cubicBezTo>
                    <a:pt x="540" y="150"/>
                    <a:pt x="571" y="139"/>
                    <a:pt x="595" y="130"/>
                  </a:cubicBezTo>
                  <a:cubicBezTo>
                    <a:pt x="628" y="119"/>
                    <a:pt x="663" y="110"/>
                    <a:pt x="698" y="108"/>
                  </a:cubicBezTo>
                  <a:cubicBezTo>
                    <a:pt x="749" y="106"/>
                    <a:pt x="819" y="131"/>
                    <a:pt x="856" y="178"/>
                  </a:cubicBezTo>
                  <a:lnTo>
                    <a:pt x="778" y="16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8" name="Freeform 226"/>
            <p:cNvSpPr/>
            <p:nvPr/>
          </p:nvSpPr>
          <p:spPr bwMode="auto">
            <a:xfrm>
              <a:off x="1541463" y="4311651"/>
              <a:ext cx="214313" cy="304800"/>
            </a:xfrm>
            <a:custGeom>
              <a:avLst/>
              <a:gdLst>
                <a:gd name="T0" fmla="*/ 156 w 156"/>
                <a:gd name="T1" fmla="*/ 8 h 223"/>
                <a:gd name="T2" fmla="*/ 75 w 156"/>
                <a:gd name="T3" fmla="*/ 139 h 223"/>
                <a:gd name="T4" fmla="*/ 72 w 156"/>
                <a:gd name="T5" fmla="*/ 203 h 223"/>
                <a:gd name="T6" fmla="*/ 55 w 156"/>
                <a:gd name="T7" fmla="*/ 205 h 223"/>
                <a:gd name="T8" fmla="*/ 56 w 156"/>
                <a:gd name="T9" fmla="*/ 159 h 223"/>
                <a:gd name="T10" fmla="*/ 5 w 156"/>
                <a:gd name="T11" fmla="*/ 223 h 223"/>
                <a:gd name="T12" fmla="*/ 0 w 156"/>
                <a:gd name="T13" fmla="*/ 215 h 223"/>
                <a:gd name="T14" fmla="*/ 61 w 156"/>
                <a:gd name="T15" fmla="*/ 131 h 223"/>
                <a:gd name="T16" fmla="*/ 122 w 156"/>
                <a:gd name="T17" fmla="*/ 31 h 223"/>
                <a:gd name="T18" fmla="*/ 148 w 156"/>
                <a:gd name="T19" fmla="*/ 0 h 223"/>
                <a:gd name="T20" fmla="*/ 156 w 156"/>
                <a:gd name="T21" fmla="*/ 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6" h="223">
                  <a:moveTo>
                    <a:pt x="156" y="8"/>
                  </a:moveTo>
                  <a:cubicBezTo>
                    <a:pt x="156" y="8"/>
                    <a:pt x="77" y="89"/>
                    <a:pt x="75" y="139"/>
                  </a:cubicBezTo>
                  <a:cubicBezTo>
                    <a:pt x="75" y="139"/>
                    <a:pt x="70" y="188"/>
                    <a:pt x="72" y="203"/>
                  </a:cubicBezTo>
                  <a:cubicBezTo>
                    <a:pt x="72" y="203"/>
                    <a:pt x="64" y="212"/>
                    <a:pt x="55" y="205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6" y="159"/>
                    <a:pt x="13" y="208"/>
                    <a:pt x="5" y="22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15"/>
                    <a:pt x="45" y="156"/>
                    <a:pt x="61" y="131"/>
                  </a:cubicBezTo>
                  <a:cubicBezTo>
                    <a:pt x="61" y="131"/>
                    <a:pt x="79" y="83"/>
                    <a:pt x="122" y="31"/>
                  </a:cubicBezTo>
                  <a:cubicBezTo>
                    <a:pt x="148" y="0"/>
                    <a:pt x="148" y="0"/>
                    <a:pt x="148" y="0"/>
                  </a:cubicBezTo>
                  <a:lnTo>
                    <a:pt x="156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9" name="Freeform 227"/>
            <p:cNvSpPr/>
            <p:nvPr/>
          </p:nvSpPr>
          <p:spPr bwMode="auto">
            <a:xfrm>
              <a:off x="522288" y="4640263"/>
              <a:ext cx="782638" cy="479425"/>
            </a:xfrm>
            <a:custGeom>
              <a:avLst/>
              <a:gdLst>
                <a:gd name="T0" fmla="*/ 562 w 572"/>
                <a:gd name="T1" fmla="*/ 95 h 350"/>
                <a:gd name="T2" fmla="*/ 492 w 572"/>
                <a:gd name="T3" fmla="*/ 115 h 350"/>
                <a:gd name="T4" fmla="*/ 343 w 572"/>
                <a:gd name="T5" fmla="*/ 0 h 350"/>
                <a:gd name="T6" fmla="*/ 359 w 572"/>
                <a:gd name="T7" fmla="*/ 29 h 350"/>
                <a:gd name="T8" fmla="*/ 486 w 572"/>
                <a:gd name="T9" fmla="*/ 122 h 350"/>
                <a:gd name="T10" fmla="*/ 280 w 572"/>
                <a:gd name="T11" fmla="*/ 235 h 350"/>
                <a:gd name="T12" fmla="*/ 163 w 572"/>
                <a:gd name="T13" fmla="*/ 214 h 350"/>
                <a:gd name="T14" fmla="*/ 131 w 572"/>
                <a:gd name="T15" fmla="*/ 199 h 350"/>
                <a:gd name="T16" fmla="*/ 97 w 572"/>
                <a:gd name="T17" fmla="*/ 199 h 350"/>
                <a:gd name="T18" fmla="*/ 135 w 572"/>
                <a:gd name="T19" fmla="*/ 222 h 350"/>
                <a:gd name="T20" fmla="*/ 166 w 572"/>
                <a:gd name="T21" fmla="*/ 229 h 350"/>
                <a:gd name="T22" fmla="*/ 246 w 572"/>
                <a:gd name="T23" fmla="*/ 247 h 350"/>
                <a:gd name="T24" fmla="*/ 56 w 572"/>
                <a:gd name="T25" fmla="*/ 330 h 350"/>
                <a:gd name="T26" fmla="*/ 0 w 572"/>
                <a:gd name="T27" fmla="*/ 350 h 350"/>
                <a:gd name="T28" fmla="*/ 46 w 572"/>
                <a:gd name="T29" fmla="*/ 347 h 350"/>
                <a:gd name="T30" fmla="*/ 83 w 572"/>
                <a:gd name="T31" fmla="*/ 333 h 350"/>
                <a:gd name="T32" fmla="*/ 148 w 572"/>
                <a:gd name="T33" fmla="*/ 310 h 350"/>
                <a:gd name="T34" fmla="*/ 141 w 572"/>
                <a:gd name="T35" fmla="*/ 342 h 350"/>
                <a:gd name="T36" fmla="*/ 170 w 572"/>
                <a:gd name="T37" fmla="*/ 302 h 350"/>
                <a:gd name="T38" fmla="*/ 244 w 572"/>
                <a:gd name="T39" fmla="*/ 264 h 350"/>
                <a:gd name="T40" fmla="*/ 323 w 572"/>
                <a:gd name="T41" fmla="*/ 228 h 350"/>
                <a:gd name="T42" fmla="*/ 454 w 572"/>
                <a:gd name="T43" fmla="*/ 154 h 350"/>
                <a:gd name="T44" fmla="*/ 565 w 572"/>
                <a:gd name="T45" fmla="*/ 110 h 350"/>
                <a:gd name="T46" fmla="*/ 562 w 572"/>
                <a:gd name="T47" fmla="*/ 95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72" h="350">
                  <a:moveTo>
                    <a:pt x="562" y="95"/>
                  </a:moveTo>
                  <a:cubicBezTo>
                    <a:pt x="562" y="95"/>
                    <a:pt x="501" y="116"/>
                    <a:pt x="492" y="115"/>
                  </a:cubicBezTo>
                  <a:cubicBezTo>
                    <a:pt x="492" y="115"/>
                    <a:pt x="399" y="70"/>
                    <a:pt x="343" y="0"/>
                  </a:cubicBezTo>
                  <a:cubicBezTo>
                    <a:pt x="343" y="0"/>
                    <a:pt x="341" y="12"/>
                    <a:pt x="359" y="29"/>
                  </a:cubicBezTo>
                  <a:cubicBezTo>
                    <a:pt x="359" y="29"/>
                    <a:pt x="419" y="95"/>
                    <a:pt x="486" y="122"/>
                  </a:cubicBezTo>
                  <a:cubicBezTo>
                    <a:pt x="486" y="122"/>
                    <a:pt x="359" y="182"/>
                    <a:pt x="280" y="235"/>
                  </a:cubicBezTo>
                  <a:cubicBezTo>
                    <a:pt x="280" y="235"/>
                    <a:pt x="185" y="222"/>
                    <a:pt x="163" y="214"/>
                  </a:cubicBezTo>
                  <a:cubicBezTo>
                    <a:pt x="163" y="214"/>
                    <a:pt x="145" y="194"/>
                    <a:pt x="131" y="199"/>
                  </a:cubicBezTo>
                  <a:cubicBezTo>
                    <a:pt x="131" y="199"/>
                    <a:pt x="115" y="205"/>
                    <a:pt x="97" y="199"/>
                  </a:cubicBezTo>
                  <a:cubicBezTo>
                    <a:pt x="97" y="199"/>
                    <a:pt x="123" y="220"/>
                    <a:pt x="135" y="222"/>
                  </a:cubicBezTo>
                  <a:cubicBezTo>
                    <a:pt x="166" y="229"/>
                    <a:pt x="166" y="229"/>
                    <a:pt x="166" y="229"/>
                  </a:cubicBezTo>
                  <a:cubicBezTo>
                    <a:pt x="166" y="229"/>
                    <a:pt x="237" y="237"/>
                    <a:pt x="246" y="247"/>
                  </a:cubicBezTo>
                  <a:cubicBezTo>
                    <a:pt x="246" y="247"/>
                    <a:pt x="165" y="301"/>
                    <a:pt x="56" y="330"/>
                  </a:cubicBezTo>
                  <a:cubicBezTo>
                    <a:pt x="56" y="330"/>
                    <a:pt x="8" y="339"/>
                    <a:pt x="0" y="350"/>
                  </a:cubicBezTo>
                  <a:cubicBezTo>
                    <a:pt x="46" y="347"/>
                    <a:pt x="46" y="347"/>
                    <a:pt x="46" y="347"/>
                  </a:cubicBezTo>
                  <a:cubicBezTo>
                    <a:pt x="83" y="333"/>
                    <a:pt x="83" y="333"/>
                    <a:pt x="83" y="333"/>
                  </a:cubicBezTo>
                  <a:cubicBezTo>
                    <a:pt x="83" y="333"/>
                    <a:pt x="143" y="309"/>
                    <a:pt x="148" y="310"/>
                  </a:cubicBezTo>
                  <a:cubicBezTo>
                    <a:pt x="148" y="310"/>
                    <a:pt x="139" y="331"/>
                    <a:pt x="141" y="342"/>
                  </a:cubicBezTo>
                  <a:cubicBezTo>
                    <a:pt x="141" y="342"/>
                    <a:pt x="149" y="316"/>
                    <a:pt x="170" y="302"/>
                  </a:cubicBezTo>
                  <a:cubicBezTo>
                    <a:pt x="244" y="264"/>
                    <a:pt x="244" y="264"/>
                    <a:pt x="244" y="264"/>
                  </a:cubicBezTo>
                  <a:cubicBezTo>
                    <a:pt x="323" y="228"/>
                    <a:pt x="323" y="228"/>
                    <a:pt x="323" y="228"/>
                  </a:cubicBezTo>
                  <a:cubicBezTo>
                    <a:pt x="454" y="154"/>
                    <a:pt x="454" y="154"/>
                    <a:pt x="454" y="154"/>
                  </a:cubicBezTo>
                  <a:cubicBezTo>
                    <a:pt x="454" y="154"/>
                    <a:pt x="550" y="110"/>
                    <a:pt x="565" y="110"/>
                  </a:cubicBezTo>
                  <a:cubicBezTo>
                    <a:pt x="565" y="110"/>
                    <a:pt x="572" y="101"/>
                    <a:pt x="562" y="9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0" name="Freeform 228"/>
            <p:cNvSpPr/>
            <p:nvPr/>
          </p:nvSpPr>
          <p:spPr bwMode="auto">
            <a:xfrm>
              <a:off x="1130301" y="4843463"/>
              <a:ext cx="182563" cy="265113"/>
            </a:xfrm>
            <a:custGeom>
              <a:avLst/>
              <a:gdLst>
                <a:gd name="T0" fmla="*/ 124 w 134"/>
                <a:gd name="T1" fmla="*/ 0 h 193"/>
                <a:gd name="T2" fmla="*/ 0 w 134"/>
                <a:gd name="T3" fmla="*/ 193 h 193"/>
                <a:gd name="T4" fmla="*/ 134 w 134"/>
                <a:gd name="T5" fmla="*/ 6 h 193"/>
                <a:gd name="T6" fmla="*/ 124 w 134"/>
                <a:gd name="T7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193">
                  <a:moveTo>
                    <a:pt x="124" y="0"/>
                  </a:moveTo>
                  <a:cubicBezTo>
                    <a:pt x="124" y="0"/>
                    <a:pt x="56" y="156"/>
                    <a:pt x="0" y="193"/>
                  </a:cubicBezTo>
                  <a:cubicBezTo>
                    <a:pt x="0" y="193"/>
                    <a:pt x="67" y="156"/>
                    <a:pt x="134" y="6"/>
                  </a:cubicBezTo>
                  <a:lnTo>
                    <a:pt x="1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1" name="Freeform 229"/>
            <p:cNvSpPr/>
            <p:nvPr/>
          </p:nvSpPr>
          <p:spPr bwMode="auto">
            <a:xfrm>
              <a:off x="1130301" y="4819651"/>
              <a:ext cx="546100" cy="809625"/>
            </a:xfrm>
            <a:custGeom>
              <a:avLst/>
              <a:gdLst>
                <a:gd name="T0" fmla="*/ 386 w 399"/>
                <a:gd name="T1" fmla="*/ 0 h 592"/>
                <a:gd name="T2" fmla="*/ 366 w 399"/>
                <a:gd name="T3" fmla="*/ 90 h 592"/>
                <a:gd name="T4" fmla="*/ 154 w 399"/>
                <a:gd name="T5" fmla="*/ 218 h 592"/>
                <a:gd name="T6" fmla="*/ 366 w 399"/>
                <a:gd name="T7" fmla="*/ 104 h 592"/>
                <a:gd name="T8" fmla="*/ 192 w 399"/>
                <a:gd name="T9" fmla="*/ 430 h 592"/>
                <a:gd name="T10" fmla="*/ 152 w 399"/>
                <a:gd name="T11" fmla="*/ 430 h 592"/>
                <a:gd name="T12" fmla="*/ 185 w 399"/>
                <a:gd name="T13" fmla="*/ 440 h 592"/>
                <a:gd name="T14" fmla="*/ 0 w 399"/>
                <a:gd name="T15" fmla="*/ 592 h 592"/>
                <a:gd name="T16" fmla="*/ 310 w 399"/>
                <a:gd name="T17" fmla="*/ 276 h 592"/>
                <a:gd name="T18" fmla="*/ 348 w 399"/>
                <a:gd name="T19" fmla="*/ 197 h 592"/>
                <a:gd name="T20" fmla="*/ 358 w 399"/>
                <a:gd name="T21" fmla="*/ 246 h 592"/>
                <a:gd name="T22" fmla="*/ 353 w 399"/>
                <a:gd name="T23" fmla="*/ 174 h 592"/>
                <a:gd name="T24" fmla="*/ 399 w 399"/>
                <a:gd name="T25" fmla="*/ 6 h 592"/>
                <a:gd name="T26" fmla="*/ 386 w 399"/>
                <a:gd name="T27" fmla="*/ 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9" h="592">
                  <a:moveTo>
                    <a:pt x="386" y="0"/>
                  </a:moveTo>
                  <a:cubicBezTo>
                    <a:pt x="386" y="0"/>
                    <a:pt x="375" y="73"/>
                    <a:pt x="366" y="90"/>
                  </a:cubicBezTo>
                  <a:cubicBezTo>
                    <a:pt x="366" y="90"/>
                    <a:pt x="215" y="197"/>
                    <a:pt x="154" y="218"/>
                  </a:cubicBezTo>
                  <a:cubicBezTo>
                    <a:pt x="154" y="218"/>
                    <a:pt x="276" y="174"/>
                    <a:pt x="366" y="104"/>
                  </a:cubicBezTo>
                  <a:cubicBezTo>
                    <a:pt x="366" y="104"/>
                    <a:pt x="331" y="264"/>
                    <a:pt x="192" y="430"/>
                  </a:cubicBezTo>
                  <a:cubicBezTo>
                    <a:pt x="192" y="430"/>
                    <a:pt x="158" y="430"/>
                    <a:pt x="152" y="430"/>
                  </a:cubicBezTo>
                  <a:cubicBezTo>
                    <a:pt x="185" y="440"/>
                    <a:pt x="185" y="440"/>
                    <a:pt x="185" y="440"/>
                  </a:cubicBezTo>
                  <a:cubicBezTo>
                    <a:pt x="185" y="440"/>
                    <a:pt x="97" y="551"/>
                    <a:pt x="0" y="592"/>
                  </a:cubicBezTo>
                  <a:cubicBezTo>
                    <a:pt x="0" y="592"/>
                    <a:pt x="168" y="546"/>
                    <a:pt x="310" y="276"/>
                  </a:cubicBezTo>
                  <a:cubicBezTo>
                    <a:pt x="310" y="276"/>
                    <a:pt x="343" y="215"/>
                    <a:pt x="348" y="197"/>
                  </a:cubicBezTo>
                  <a:cubicBezTo>
                    <a:pt x="348" y="197"/>
                    <a:pt x="360" y="226"/>
                    <a:pt x="358" y="246"/>
                  </a:cubicBezTo>
                  <a:cubicBezTo>
                    <a:pt x="358" y="246"/>
                    <a:pt x="358" y="203"/>
                    <a:pt x="353" y="174"/>
                  </a:cubicBezTo>
                  <a:cubicBezTo>
                    <a:pt x="353" y="174"/>
                    <a:pt x="396" y="44"/>
                    <a:pt x="399" y="6"/>
                  </a:cubicBezTo>
                  <a:cubicBezTo>
                    <a:pt x="399" y="6"/>
                    <a:pt x="391" y="12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2" name="Freeform 230"/>
            <p:cNvSpPr/>
            <p:nvPr/>
          </p:nvSpPr>
          <p:spPr bwMode="auto">
            <a:xfrm>
              <a:off x="2144713" y="4370388"/>
              <a:ext cx="206375" cy="412750"/>
            </a:xfrm>
            <a:custGeom>
              <a:avLst/>
              <a:gdLst>
                <a:gd name="T0" fmla="*/ 150 w 150"/>
                <a:gd name="T1" fmla="*/ 3 h 302"/>
                <a:gd name="T2" fmla="*/ 16 w 150"/>
                <a:gd name="T3" fmla="*/ 302 h 302"/>
                <a:gd name="T4" fmla="*/ 67 w 150"/>
                <a:gd name="T5" fmla="*/ 137 h 302"/>
                <a:gd name="T6" fmla="*/ 113 w 150"/>
                <a:gd name="T7" fmla="*/ 47 h 302"/>
                <a:gd name="T8" fmla="*/ 0 w 150"/>
                <a:gd name="T9" fmla="*/ 111 h 302"/>
                <a:gd name="T10" fmla="*/ 88 w 150"/>
                <a:gd name="T11" fmla="*/ 40 h 302"/>
                <a:gd name="T12" fmla="*/ 119 w 150"/>
                <a:gd name="T13" fmla="*/ 30 h 302"/>
                <a:gd name="T14" fmla="*/ 139 w 150"/>
                <a:gd name="T15" fmla="*/ 0 h 302"/>
                <a:gd name="T16" fmla="*/ 150 w 150"/>
                <a:gd name="T17" fmla="*/ 3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302">
                  <a:moveTo>
                    <a:pt x="150" y="3"/>
                  </a:moveTo>
                  <a:cubicBezTo>
                    <a:pt x="150" y="3"/>
                    <a:pt x="31" y="192"/>
                    <a:pt x="16" y="302"/>
                  </a:cubicBezTo>
                  <a:cubicBezTo>
                    <a:pt x="16" y="302"/>
                    <a:pt x="15" y="238"/>
                    <a:pt x="67" y="13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69" y="32"/>
                    <a:pt x="0" y="111"/>
                  </a:cubicBezTo>
                  <a:cubicBezTo>
                    <a:pt x="0" y="111"/>
                    <a:pt x="21" y="65"/>
                    <a:pt x="88" y="40"/>
                  </a:cubicBezTo>
                  <a:cubicBezTo>
                    <a:pt x="119" y="30"/>
                    <a:pt x="119" y="30"/>
                    <a:pt x="119" y="3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42" y="6"/>
                    <a:pt x="150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3" name="Freeform 231"/>
            <p:cNvSpPr/>
            <p:nvPr/>
          </p:nvSpPr>
          <p:spPr bwMode="auto">
            <a:xfrm>
              <a:off x="1749426" y="4794251"/>
              <a:ext cx="74613" cy="171450"/>
            </a:xfrm>
            <a:custGeom>
              <a:avLst/>
              <a:gdLst>
                <a:gd name="T0" fmla="*/ 6 w 54"/>
                <a:gd name="T1" fmla="*/ 0 h 125"/>
                <a:gd name="T2" fmla="*/ 17 w 54"/>
                <a:gd name="T3" fmla="*/ 24 h 125"/>
                <a:gd name="T4" fmla="*/ 34 w 54"/>
                <a:gd name="T5" fmla="*/ 88 h 125"/>
                <a:gd name="T6" fmla="*/ 47 w 54"/>
                <a:gd name="T7" fmla="*/ 105 h 125"/>
                <a:gd name="T8" fmla="*/ 54 w 54"/>
                <a:gd name="T9" fmla="*/ 125 h 125"/>
                <a:gd name="T10" fmla="*/ 36 w 54"/>
                <a:gd name="T11" fmla="*/ 105 h 125"/>
                <a:gd name="T12" fmla="*/ 19 w 54"/>
                <a:gd name="T13" fmla="*/ 81 h 125"/>
                <a:gd name="T14" fmla="*/ 9 w 54"/>
                <a:gd name="T15" fmla="*/ 23 h 125"/>
                <a:gd name="T16" fmla="*/ 0 w 54"/>
                <a:gd name="T17" fmla="*/ 15 h 125"/>
                <a:gd name="T18" fmla="*/ 6 w 54"/>
                <a:gd name="T1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125">
                  <a:moveTo>
                    <a:pt x="6" y="0"/>
                  </a:moveTo>
                  <a:cubicBezTo>
                    <a:pt x="6" y="0"/>
                    <a:pt x="17" y="7"/>
                    <a:pt x="17" y="24"/>
                  </a:cubicBezTo>
                  <a:cubicBezTo>
                    <a:pt x="17" y="24"/>
                    <a:pt x="19" y="78"/>
                    <a:pt x="34" y="88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54" y="125"/>
                    <a:pt x="54" y="125"/>
                    <a:pt x="54" y="125"/>
                  </a:cubicBezTo>
                  <a:cubicBezTo>
                    <a:pt x="36" y="105"/>
                    <a:pt x="36" y="105"/>
                    <a:pt x="36" y="105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19" y="81"/>
                    <a:pt x="9" y="42"/>
                    <a:pt x="9" y="23"/>
                  </a:cubicBezTo>
                  <a:cubicBezTo>
                    <a:pt x="0" y="15"/>
                    <a:pt x="0" y="15"/>
                    <a:pt x="0" y="15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4" name="Freeform 232"/>
            <p:cNvSpPr/>
            <p:nvPr/>
          </p:nvSpPr>
          <p:spPr bwMode="auto">
            <a:xfrm>
              <a:off x="2179638" y="4827588"/>
              <a:ext cx="163513" cy="160338"/>
            </a:xfrm>
            <a:custGeom>
              <a:avLst/>
              <a:gdLst>
                <a:gd name="T0" fmla="*/ 117 w 119"/>
                <a:gd name="T1" fmla="*/ 0 h 118"/>
                <a:gd name="T2" fmla="*/ 87 w 119"/>
                <a:gd name="T3" fmla="*/ 11 h 118"/>
                <a:gd name="T4" fmla="*/ 67 w 119"/>
                <a:gd name="T5" fmla="*/ 31 h 118"/>
                <a:gd name="T6" fmla="*/ 0 w 119"/>
                <a:gd name="T7" fmla="*/ 118 h 118"/>
                <a:gd name="T8" fmla="*/ 72 w 119"/>
                <a:gd name="T9" fmla="*/ 47 h 118"/>
                <a:gd name="T10" fmla="*/ 88 w 119"/>
                <a:gd name="T11" fmla="*/ 31 h 118"/>
                <a:gd name="T12" fmla="*/ 107 w 119"/>
                <a:gd name="T13" fmla="*/ 21 h 118"/>
                <a:gd name="T14" fmla="*/ 119 w 119"/>
                <a:gd name="T15" fmla="*/ 18 h 118"/>
                <a:gd name="T16" fmla="*/ 117 w 119"/>
                <a:gd name="T1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118">
                  <a:moveTo>
                    <a:pt x="117" y="0"/>
                  </a:moveTo>
                  <a:cubicBezTo>
                    <a:pt x="87" y="11"/>
                    <a:pt x="87" y="11"/>
                    <a:pt x="87" y="11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18" y="96"/>
                    <a:pt x="0" y="118"/>
                  </a:cubicBezTo>
                  <a:cubicBezTo>
                    <a:pt x="0" y="118"/>
                    <a:pt x="63" y="58"/>
                    <a:pt x="72" y="47"/>
                  </a:cubicBezTo>
                  <a:cubicBezTo>
                    <a:pt x="88" y="31"/>
                    <a:pt x="88" y="31"/>
                    <a:pt x="88" y="3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19" y="18"/>
                    <a:pt x="119" y="18"/>
                    <a:pt x="119" y="18"/>
                  </a:cubicBezTo>
                  <a:lnTo>
                    <a:pt x="1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5" name="Freeform 233"/>
            <p:cNvSpPr/>
            <p:nvPr/>
          </p:nvSpPr>
          <p:spPr bwMode="auto">
            <a:xfrm>
              <a:off x="2095501" y="4913313"/>
              <a:ext cx="266700" cy="365125"/>
            </a:xfrm>
            <a:custGeom>
              <a:avLst/>
              <a:gdLst>
                <a:gd name="T0" fmla="*/ 181 w 195"/>
                <a:gd name="T1" fmla="*/ 0 h 267"/>
                <a:gd name="T2" fmla="*/ 0 w 195"/>
                <a:gd name="T3" fmla="*/ 267 h 267"/>
                <a:gd name="T4" fmla="*/ 97 w 195"/>
                <a:gd name="T5" fmla="*/ 178 h 267"/>
                <a:gd name="T6" fmla="*/ 144 w 195"/>
                <a:gd name="T7" fmla="*/ 105 h 267"/>
                <a:gd name="T8" fmla="*/ 169 w 195"/>
                <a:gd name="T9" fmla="*/ 244 h 267"/>
                <a:gd name="T10" fmla="*/ 164 w 195"/>
                <a:gd name="T11" fmla="*/ 113 h 267"/>
                <a:gd name="T12" fmla="*/ 154 w 195"/>
                <a:gd name="T13" fmla="*/ 87 h 267"/>
                <a:gd name="T14" fmla="*/ 195 w 195"/>
                <a:gd name="T15" fmla="*/ 6 h 267"/>
                <a:gd name="T16" fmla="*/ 181 w 195"/>
                <a:gd name="T17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5" h="267">
                  <a:moveTo>
                    <a:pt x="181" y="0"/>
                  </a:moveTo>
                  <a:cubicBezTo>
                    <a:pt x="181" y="0"/>
                    <a:pt x="113" y="175"/>
                    <a:pt x="0" y="267"/>
                  </a:cubicBezTo>
                  <a:cubicBezTo>
                    <a:pt x="0" y="267"/>
                    <a:pt x="35" y="258"/>
                    <a:pt x="97" y="178"/>
                  </a:cubicBezTo>
                  <a:cubicBezTo>
                    <a:pt x="97" y="178"/>
                    <a:pt x="135" y="128"/>
                    <a:pt x="144" y="105"/>
                  </a:cubicBezTo>
                  <a:cubicBezTo>
                    <a:pt x="144" y="105"/>
                    <a:pt x="181" y="169"/>
                    <a:pt x="169" y="244"/>
                  </a:cubicBezTo>
                  <a:cubicBezTo>
                    <a:pt x="169" y="244"/>
                    <a:pt x="190" y="206"/>
                    <a:pt x="164" y="113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95" y="6"/>
                    <a:pt x="195" y="6"/>
                    <a:pt x="195" y="6"/>
                  </a:cubicBezTo>
                  <a:lnTo>
                    <a:pt x="18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6" name="Freeform 234"/>
            <p:cNvSpPr/>
            <p:nvPr/>
          </p:nvSpPr>
          <p:spPr bwMode="auto">
            <a:xfrm>
              <a:off x="2773363" y="4608513"/>
              <a:ext cx="600075" cy="1262063"/>
            </a:xfrm>
            <a:custGeom>
              <a:avLst/>
              <a:gdLst>
                <a:gd name="T0" fmla="*/ 325 w 438"/>
                <a:gd name="T1" fmla="*/ 345 h 922"/>
                <a:gd name="T2" fmla="*/ 253 w 438"/>
                <a:gd name="T3" fmla="*/ 412 h 922"/>
                <a:gd name="T4" fmla="*/ 263 w 438"/>
                <a:gd name="T5" fmla="*/ 446 h 922"/>
                <a:gd name="T6" fmla="*/ 332 w 438"/>
                <a:gd name="T7" fmla="*/ 508 h 922"/>
                <a:gd name="T8" fmla="*/ 349 w 438"/>
                <a:gd name="T9" fmla="*/ 505 h 922"/>
                <a:gd name="T10" fmla="*/ 349 w 438"/>
                <a:gd name="T11" fmla="*/ 391 h 922"/>
                <a:gd name="T12" fmla="*/ 362 w 438"/>
                <a:gd name="T13" fmla="*/ 391 h 922"/>
                <a:gd name="T14" fmla="*/ 391 w 438"/>
                <a:gd name="T15" fmla="*/ 410 h 922"/>
                <a:gd name="T16" fmla="*/ 407 w 438"/>
                <a:gd name="T17" fmla="*/ 397 h 922"/>
                <a:gd name="T18" fmla="*/ 418 w 438"/>
                <a:gd name="T19" fmla="*/ 403 h 922"/>
                <a:gd name="T20" fmla="*/ 405 w 438"/>
                <a:gd name="T21" fmla="*/ 696 h 922"/>
                <a:gd name="T22" fmla="*/ 429 w 438"/>
                <a:gd name="T23" fmla="*/ 702 h 922"/>
                <a:gd name="T24" fmla="*/ 438 w 438"/>
                <a:gd name="T25" fmla="*/ 737 h 922"/>
                <a:gd name="T26" fmla="*/ 415 w 438"/>
                <a:gd name="T27" fmla="*/ 714 h 922"/>
                <a:gd name="T28" fmla="*/ 402 w 438"/>
                <a:gd name="T29" fmla="*/ 714 h 922"/>
                <a:gd name="T30" fmla="*/ 390 w 438"/>
                <a:gd name="T31" fmla="*/ 822 h 922"/>
                <a:gd name="T32" fmla="*/ 396 w 438"/>
                <a:gd name="T33" fmla="*/ 922 h 922"/>
                <a:gd name="T34" fmla="*/ 256 w 438"/>
                <a:gd name="T35" fmla="*/ 922 h 922"/>
                <a:gd name="T36" fmla="*/ 259 w 438"/>
                <a:gd name="T37" fmla="*/ 905 h 922"/>
                <a:gd name="T38" fmla="*/ 128 w 438"/>
                <a:gd name="T39" fmla="*/ 729 h 922"/>
                <a:gd name="T40" fmla="*/ 266 w 438"/>
                <a:gd name="T41" fmla="*/ 893 h 922"/>
                <a:gd name="T42" fmla="*/ 289 w 438"/>
                <a:gd name="T43" fmla="*/ 844 h 922"/>
                <a:gd name="T44" fmla="*/ 290 w 438"/>
                <a:gd name="T45" fmla="*/ 839 h 922"/>
                <a:gd name="T46" fmla="*/ 260 w 438"/>
                <a:gd name="T47" fmla="*/ 748 h 922"/>
                <a:gd name="T48" fmla="*/ 299 w 438"/>
                <a:gd name="T49" fmla="*/ 829 h 922"/>
                <a:gd name="T50" fmla="*/ 327 w 438"/>
                <a:gd name="T51" fmla="*/ 618 h 922"/>
                <a:gd name="T52" fmla="*/ 319 w 438"/>
                <a:gd name="T53" fmla="*/ 594 h 922"/>
                <a:gd name="T54" fmla="*/ 205 w 438"/>
                <a:gd name="T55" fmla="*/ 467 h 922"/>
                <a:gd name="T56" fmla="*/ 166 w 438"/>
                <a:gd name="T57" fmla="*/ 468 h 922"/>
                <a:gd name="T58" fmla="*/ 164 w 438"/>
                <a:gd name="T59" fmla="*/ 456 h 922"/>
                <a:gd name="T60" fmla="*/ 187 w 438"/>
                <a:gd name="T61" fmla="*/ 450 h 922"/>
                <a:gd name="T62" fmla="*/ 187 w 438"/>
                <a:gd name="T63" fmla="*/ 423 h 922"/>
                <a:gd name="T64" fmla="*/ 157 w 438"/>
                <a:gd name="T65" fmla="*/ 330 h 922"/>
                <a:gd name="T66" fmla="*/ 143 w 438"/>
                <a:gd name="T67" fmla="*/ 279 h 922"/>
                <a:gd name="T68" fmla="*/ 0 w 438"/>
                <a:gd name="T69" fmla="*/ 0 h 922"/>
                <a:gd name="T70" fmla="*/ 141 w 438"/>
                <a:gd name="T71" fmla="*/ 246 h 922"/>
                <a:gd name="T72" fmla="*/ 134 w 438"/>
                <a:gd name="T73" fmla="*/ 84 h 922"/>
                <a:gd name="T74" fmla="*/ 143 w 438"/>
                <a:gd name="T75" fmla="*/ 84 h 922"/>
                <a:gd name="T76" fmla="*/ 151 w 438"/>
                <a:gd name="T77" fmla="*/ 223 h 922"/>
                <a:gd name="T78" fmla="*/ 159 w 438"/>
                <a:gd name="T79" fmla="*/ 223 h 922"/>
                <a:gd name="T80" fmla="*/ 162 w 438"/>
                <a:gd name="T81" fmla="*/ 233 h 922"/>
                <a:gd name="T82" fmla="*/ 156 w 438"/>
                <a:gd name="T83" fmla="*/ 236 h 922"/>
                <a:gd name="T84" fmla="*/ 195 w 438"/>
                <a:gd name="T85" fmla="*/ 389 h 922"/>
                <a:gd name="T86" fmla="*/ 205 w 438"/>
                <a:gd name="T87" fmla="*/ 389 h 922"/>
                <a:gd name="T88" fmla="*/ 326 w 438"/>
                <a:gd name="T89" fmla="*/ 278 h 922"/>
                <a:gd name="T90" fmla="*/ 330 w 438"/>
                <a:gd name="T91" fmla="*/ 291 h 922"/>
                <a:gd name="T92" fmla="*/ 326 w 438"/>
                <a:gd name="T93" fmla="*/ 326 h 922"/>
                <a:gd name="T94" fmla="*/ 325 w 438"/>
                <a:gd name="T95" fmla="*/ 345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8" h="922">
                  <a:moveTo>
                    <a:pt x="325" y="345"/>
                  </a:moveTo>
                  <a:cubicBezTo>
                    <a:pt x="325" y="345"/>
                    <a:pt x="270" y="380"/>
                    <a:pt x="253" y="412"/>
                  </a:cubicBezTo>
                  <a:cubicBezTo>
                    <a:pt x="253" y="412"/>
                    <a:pt x="239" y="424"/>
                    <a:pt x="263" y="446"/>
                  </a:cubicBezTo>
                  <a:cubicBezTo>
                    <a:pt x="263" y="446"/>
                    <a:pt x="300" y="487"/>
                    <a:pt x="332" y="508"/>
                  </a:cubicBezTo>
                  <a:cubicBezTo>
                    <a:pt x="332" y="508"/>
                    <a:pt x="347" y="525"/>
                    <a:pt x="349" y="505"/>
                  </a:cubicBezTo>
                  <a:cubicBezTo>
                    <a:pt x="349" y="505"/>
                    <a:pt x="355" y="403"/>
                    <a:pt x="349" y="391"/>
                  </a:cubicBezTo>
                  <a:cubicBezTo>
                    <a:pt x="349" y="391"/>
                    <a:pt x="359" y="400"/>
                    <a:pt x="362" y="391"/>
                  </a:cubicBezTo>
                  <a:cubicBezTo>
                    <a:pt x="362" y="391"/>
                    <a:pt x="370" y="417"/>
                    <a:pt x="391" y="410"/>
                  </a:cubicBezTo>
                  <a:cubicBezTo>
                    <a:pt x="391" y="410"/>
                    <a:pt x="403" y="415"/>
                    <a:pt x="407" y="397"/>
                  </a:cubicBezTo>
                  <a:cubicBezTo>
                    <a:pt x="418" y="403"/>
                    <a:pt x="418" y="403"/>
                    <a:pt x="418" y="403"/>
                  </a:cubicBezTo>
                  <a:cubicBezTo>
                    <a:pt x="416" y="500"/>
                    <a:pt x="405" y="598"/>
                    <a:pt x="405" y="696"/>
                  </a:cubicBezTo>
                  <a:cubicBezTo>
                    <a:pt x="405" y="696"/>
                    <a:pt x="422" y="703"/>
                    <a:pt x="429" y="702"/>
                  </a:cubicBezTo>
                  <a:cubicBezTo>
                    <a:pt x="437" y="700"/>
                    <a:pt x="432" y="722"/>
                    <a:pt x="438" y="737"/>
                  </a:cubicBezTo>
                  <a:cubicBezTo>
                    <a:pt x="438" y="737"/>
                    <a:pt x="431" y="714"/>
                    <a:pt x="415" y="714"/>
                  </a:cubicBezTo>
                  <a:cubicBezTo>
                    <a:pt x="402" y="714"/>
                    <a:pt x="402" y="714"/>
                    <a:pt x="402" y="714"/>
                  </a:cubicBezTo>
                  <a:cubicBezTo>
                    <a:pt x="402" y="714"/>
                    <a:pt x="396" y="797"/>
                    <a:pt x="390" y="822"/>
                  </a:cubicBezTo>
                  <a:cubicBezTo>
                    <a:pt x="390" y="822"/>
                    <a:pt x="375" y="891"/>
                    <a:pt x="396" y="922"/>
                  </a:cubicBezTo>
                  <a:cubicBezTo>
                    <a:pt x="256" y="922"/>
                    <a:pt x="256" y="922"/>
                    <a:pt x="256" y="922"/>
                  </a:cubicBezTo>
                  <a:cubicBezTo>
                    <a:pt x="259" y="905"/>
                    <a:pt x="259" y="905"/>
                    <a:pt x="259" y="905"/>
                  </a:cubicBezTo>
                  <a:cubicBezTo>
                    <a:pt x="259" y="905"/>
                    <a:pt x="228" y="783"/>
                    <a:pt x="128" y="729"/>
                  </a:cubicBezTo>
                  <a:cubicBezTo>
                    <a:pt x="128" y="729"/>
                    <a:pt x="193" y="739"/>
                    <a:pt x="266" y="893"/>
                  </a:cubicBezTo>
                  <a:cubicBezTo>
                    <a:pt x="266" y="893"/>
                    <a:pt x="286" y="863"/>
                    <a:pt x="289" y="844"/>
                  </a:cubicBezTo>
                  <a:cubicBezTo>
                    <a:pt x="290" y="842"/>
                    <a:pt x="290" y="841"/>
                    <a:pt x="290" y="839"/>
                  </a:cubicBezTo>
                  <a:cubicBezTo>
                    <a:pt x="291" y="821"/>
                    <a:pt x="275" y="764"/>
                    <a:pt x="260" y="748"/>
                  </a:cubicBezTo>
                  <a:cubicBezTo>
                    <a:pt x="260" y="748"/>
                    <a:pt x="294" y="792"/>
                    <a:pt x="299" y="829"/>
                  </a:cubicBezTo>
                  <a:cubicBezTo>
                    <a:pt x="299" y="829"/>
                    <a:pt x="340" y="728"/>
                    <a:pt x="327" y="618"/>
                  </a:cubicBezTo>
                  <a:cubicBezTo>
                    <a:pt x="327" y="618"/>
                    <a:pt x="329" y="600"/>
                    <a:pt x="319" y="594"/>
                  </a:cubicBezTo>
                  <a:cubicBezTo>
                    <a:pt x="319" y="594"/>
                    <a:pt x="217" y="497"/>
                    <a:pt x="205" y="467"/>
                  </a:cubicBezTo>
                  <a:cubicBezTo>
                    <a:pt x="166" y="468"/>
                    <a:pt x="166" y="468"/>
                    <a:pt x="166" y="468"/>
                  </a:cubicBezTo>
                  <a:cubicBezTo>
                    <a:pt x="164" y="456"/>
                    <a:pt x="164" y="456"/>
                    <a:pt x="164" y="456"/>
                  </a:cubicBezTo>
                  <a:cubicBezTo>
                    <a:pt x="187" y="450"/>
                    <a:pt x="187" y="450"/>
                    <a:pt x="187" y="450"/>
                  </a:cubicBezTo>
                  <a:cubicBezTo>
                    <a:pt x="187" y="450"/>
                    <a:pt x="192" y="430"/>
                    <a:pt x="187" y="423"/>
                  </a:cubicBezTo>
                  <a:cubicBezTo>
                    <a:pt x="187" y="423"/>
                    <a:pt x="168" y="368"/>
                    <a:pt x="157" y="330"/>
                  </a:cubicBezTo>
                  <a:cubicBezTo>
                    <a:pt x="157" y="330"/>
                    <a:pt x="147" y="287"/>
                    <a:pt x="143" y="279"/>
                  </a:cubicBezTo>
                  <a:cubicBezTo>
                    <a:pt x="143" y="279"/>
                    <a:pt x="31" y="113"/>
                    <a:pt x="0" y="0"/>
                  </a:cubicBezTo>
                  <a:cubicBezTo>
                    <a:pt x="0" y="0"/>
                    <a:pt x="85" y="197"/>
                    <a:pt x="141" y="246"/>
                  </a:cubicBezTo>
                  <a:cubicBezTo>
                    <a:pt x="141" y="246"/>
                    <a:pt x="134" y="111"/>
                    <a:pt x="134" y="84"/>
                  </a:cubicBezTo>
                  <a:cubicBezTo>
                    <a:pt x="143" y="84"/>
                    <a:pt x="143" y="84"/>
                    <a:pt x="143" y="84"/>
                  </a:cubicBezTo>
                  <a:cubicBezTo>
                    <a:pt x="143" y="84"/>
                    <a:pt x="143" y="198"/>
                    <a:pt x="151" y="223"/>
                  </a:cubicBezTo>
                  <a:cubicBezTo>
                    <a:pt x="159" y="223"/>
                    <a:pt x="159" y="223"/>
                    <a:pt x="159" y="223"/>
                  </a:cubicBezTo>
                  <a:cubicBezTo>
                    <a:pt x="162" y="233"/>
                    <a:pt x="162" y="233"/>
                    <a:pt x="162" y="233"/>
                  </a:cubicBezTo>
                  <a:cubicBezTo>
                    <a:pt x="156" y="236"/>
                    <a:pt x="156" y="236"/>
                    <a:pt x="156" y="236"/>
                  </a:cubicBezTo>
                  <a:cubicBezTo>
                    <a:pt x="156" y="236"/>
                    <a:pt x="168" y="352"/>
                    <a:pt x="195" y="389"/>
                  </a:cubicBezTo>
                  <a:cubicBezTo>
                    <a:pt x="205" y="389"/>
                    <a:pt x="205" y="389"/>
                    <a:pt x="205" y="389"/>
                  </a:cubicBezTo>
                  <a:cubicBezTo>
                    <a:pt x="205" y="389"/>
                    <a:pt x="289" y="285"/>
                    <a:pt x="326" y="278"/>
                  </a:cubicBezTo>
                  <a:cubicBezTo>
                    <a:pt x="326" y="278"/>
                    <a:pt x="326" y="282"/>
                    <a:pt x="330" y="291"/>
                  </a:cubicBezTo>
                  <a:cubicBezTo>
                    <a:pt x="330" y="291"/>
                    <a:pt x="311" y="307"/>
                    <a:pt x="326" y="326"/>
                  </a:cubicBezTo>
                  <a:cubicBezTo>
                    <a:pt x="326" y="326"/>
                    <a:pt x="321" y="333"/>
                    <a:pt x="325" y="3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7" name="Freeform 235"/>
            <p:cNvSpPr/>
            <p:nvPr/>
          </p:nvSpPr>
          <p:spPr bwMode="auto">
            <a:xfrm>
              <a:off x="3351213" y="4414838"/>
              <a:ext cx="1539875" cy="1222375"/>
            </a:xfrm>
            <a:custGeom>
              <a:avLst/>
              <a:gdLst>
                <a:gd name="T0" fmla="*/ 0 w 1125"/>
                <a:gd name="T1" fmla="*/ 379 h 893"/>
                <a:gd name="T2" fmla="*/ 36 w 1125"/>
                <a:gd name="T3" fmla="*/ 356 h 893"/>
                <a:gd name="T4" fmla="*/ 108 w 1125"/>
                <a:gd name="T5" fmla="*/ 78 h 893"/>
                <a:gd name="T6" fmla="*/ 107 w 1125"/>
                <a:gd name="T7" fmla="*/ 46 h 893"/>
                <a:gd name="T8" fmla="*/ 100 w 1125"/>
                <a:gd name="T9" fmla="*/ 28 h 893"/>
                <a:gd name="T10" fmla="*/ 122 w 1125"/>
                <a:gd name="T11" fmla="*/ 37 h 893"/>
                <a:gd name="T12" fmla="*/ 156 w 1125"/>
                <a:gd name="T13" fmla="*/ 0 h 893"/>
                <a:gd name="T14" fmla="*/ 129 w 1125"/>
                <a:gd name="T15" fmla="*/ 46 h 893"/>
                <a:gd name="T16" fmla="*/ 75 w 1125"/>
                <a:gd name="T17" fmla="*/ 193 h 893"/>
                <a:gd name="T18" fmla="*/ 61 w 1125"/>
                <a:gd name="T19" fmla="*/ 355 h 893"/>
                <a:gd name="T20" fmla="*/ 133 w 1125"/>
                <a:gd name="T21" fmla="*/ 336 h 893"/>
                <a:gd name="T22" fmla="*/ 274 w 1125"/>
                <a:gd name="T23" fmla="*/ 313 h 893"/>
                <a:gd name="T24" fmla="*/ 275 w 1125"/>
                <a:gd name="T25" fmla="*/ 298 h 893"/>
                <a:gd name="T26" fmla="*/ 281 w 1125"/>
                <a:gd name="T27" fmla="*/ 298 h 893"/>
                <a:gd name="T28" fmla="*/ 288 w 1125"/>
                <a:gd name="T29" fmla="*/ 316 h 893"/>
                <a:gd name="T30" fmla="*/ 393 w 1125"/>
                <a:gd name="T31" fmla="*/ 359 h 893"/>
                <a:gd name="T32" fmla="*/ 478 w 1125"/>
                <a:gd name="T33" fmla="*/ 347 h 893"/>
                <a:gd name="T34" fmla="*/ 403 w 1125"/>
                <a:gd name="T35" fmla="*/ 364 h 893"/>
                <a:gd name="T36" fmla="*/ 563 w 1125"/>
                <a:gd name="T37" fmla="*/ 504 h 893"/>
                <a:gd name="T38" fmla="*/ 604 w 1125"/>
                <a:gd name="T39" fmla="*/ 535 h 893"/>
                <a:gd name="T40" fmla="*/ 708 w 1125"/>
                <a:gd name="T41" fmla="*/ 590 h 893"/>
                <a:gd name="T42" fmla="*/ 798 w 1125"/>
                <a:gd name="T43" fmla="*/ 469 h 893"/>
                <a:gd name="T44" fmla="*/ 799 w 1125"/>
                <a:gd name="T45" fmla="*/ 475 h 893"/>
                <a:gd name="T46" fmla="*/ 726 w 1125"/>
                <a:gd name="T47" fmla="*/ 594 h 893"/>
                <a:gd name="T48" fmla="*/ 916 w 1125"/>
                <a:gd name="T49" fmla="*/ 648 h 893"/>
                <a:gd name="T50" fmla="*/ 1089 w 1125"/>
                <a:gd name="T51" fmla="*/ 646 h 893"/>
                <a:gd name="T52" fmla="*/ 1085 w 1125"/>
                <a:gd name="T53" fmla="*/ 657 h 893"/>
                <a:gd name="T54" fmla="*/ 924 w 1125"/>
                <a:gd name="T55" fmla="*/ 664 h 893"/>
                <a:gd name="T56" fmla="*/ 1125 w 1125"/>
                <a:gd name="T57" fmla="*/ 887 h 893"/>
                <a:gd name="T58" fmla="*/ 1114 w 1125"/>
                <a:gd name="T59" fmla="*/ 893 h 893"/>
                <a:gd name="T60" fmla="*/ 904 w 1125"/>
                <a:gd name="T61" fmla="*/ 663 h 893"/>
                <a:gd name="T62" fmla="*/ 762 w 1125"/>
                <a:gd name="T63" fmla="*/ 629 h 893"/>
                <a:gd name="T64" fmla="*/ 591 w 1125"/>
                <a:gd name="T65" fmla="*/ 562 h 893"/>
                <a:gd name="T66" fmla="*/ 574 w 1125"/>
                <a:gd name="T67" fmla="*/ 579 h 893"/>
                <a:gd name="T68" fmla="*/ 695 w 1125"/>
                <a:gd name="T69" fmla="*/ 811 h 893"/>
                <a:gd name="T70" fmla="*/ 687 w 1125"/>
                <a:gd name="T71" fmla="*/ 818 h 893"/>
                <a:gd name="T72" fmla="*/ 555 w 1125"/>
                <a:gd name="T73" fmla="*/ 580 h 893"/>
                <a:gd name="T74" fmla="*/ 529 w 1125"/>
                <a:gd name="T75" fmla="*/ 506 h 893"/>
                <a:gd name="T76" fmla="*/ 312 w 1125"/>
                <a:gd name="T77" fmla="*/ 355 h 893"/>
                <a:gd name="T78" fmla="*/ 178 w 1125"/>
                <a:gd name="T79" fmla="*/ 359 h 893"/>
                <a:gd name="T80" fmla="*/ 240 w 1125"/>
                <a:gd name="T81" fmla="*/ 469 h 893"/>
                <a:gd name="T82" fmla="*/ 300 w 1125"/>
                <a:gd name="T83" fmla="*/ 524 h 893"/>
                <a:gd name="T84" fmla="*/ 179 w 1125"/>
                <a:gd name="T85" fmla="*/ 403 h 893"/>
                <a:gd name="T86" fmla="*/ 166 w 1125"/>
                <a:gd name="T87" fmla="*/ 361 h 893"/>
                <a:gd name="T88" fmla="*/ 10 w 1125"/>
                <a:gd name="T89" fmla="*/ 449 h 893"/>
                <a:gd name="T90" fmla="*/ 0 w 1125"/>
                <a:gd name="T91" fmla="*/ 417 h 893"/>
                <a:gd name="T92" fmla="*/ 0 w 1125"/>
                <a:gd name="T93" fmla="*/ 379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25" h="893">
                  <a:moveTo>
                    <a:pt x="0" y="379"/>
                  </a:moveTo>
                  <a:cubicBezTo>
                    <a:pt x="0" y="379"/>
                    <a:pt x="19" y="361"/>
                    <a:pt x="36" y="356"/>
                  </a:cubicBezTo>
                  <a:cubicBezTo>
                    <a:pt x="36" y="356"/>
                    <a:pt x="40" y="213"/>
                    <a:pt x="108" y="78"/>
                  </a:cubicBezTo>
                  <a:cubicBezTo>
                    <a:pt x="108" y="78"/>
                    <a:pt x="116" y="60"/>
                    <a:pt x="107" y="46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7" y="48"/>
                    <a:pt x="122" y="37"/>
                  </a:cubicBezTo>
                  <a:cubicBezTo>
                    <a:pt x="122" y="37"/>
                    <a:pt x="148" y="10"/>
                    <a:pt x="156" y="0"/>
                  </a:cubicBezTo>
                  <a:cubicBezTo>
                    <a:pt x="145" y="13"/>
                    <a:pt x="137" y="30"/>
                    <a:pt x="129" y="46"/>
                  </a:cubicBezTo>
                  <a:cubicBezTo>
                    <a:pt x="107" y="92"/>
                    <a:pt x="87" y="141"/>
                    <a:pt x="75" y="193"/>
                  </a:cubicBezTo>
                  <a:cubicBezTo>
                    <a:pt x="63" y="239"/>
                    <a:pt x="48" y="306"/>
                    <a:pt x="61" y="355"/>
                  </a:cubicBezTo>
                  <a:cubicBezTo>
                    <a:pt x="61" y="355"/>
                    <a:pt x="98" y="345"/>
                    <a:pt x="133" y="336"/>
                  </a:cubicBezTo>
                  <a:cubicBezTo>
                    <a:pt x="133" y="336"/>
                    <a:pt x="248" y="304"/>
                    <a:pt x="274" y="313"/>
                  </a:cubicBezTo>
                  <a:cubicBezTo>
                    <a:pt x="275" y="298"/>
                    <a:pt x="275" y="298"/>
                    <a:pt x="275" y="298"/>
                  </a:cubicBezTo>
                  <a:cubicBezTo>
                    <a:pt x="281" y="298"/>
                    <a:pt x="281" y="298"/>
                    <a:pt x="281" y="298"/>
                  </a:cubicBezTo>
                  <a:cubicBezTo>
                    <a:pt x="288" y="316"/>
                    <a:pt x="288" y="316"/>
                    <a:pt x="288" y="316"/>
                  </a:cubicBezTo>
                  <a:cubicBezTo>
                    <a:pt x="288" y="316"/>
                    <a:pt x="370" y="342"/>
                    <a:pt x="393" y="359"/>
                  </a:cubicBezTo>
                  <a:cubicBezTo>
                    <a:pt x="393" y="359"/>
                    <a:pt x="466" y="355"/>
                    <a:pt x="478" y="347"/>
                  </a:cubicBezTo>
                  <a:cubicBezTo>
                    <a:pt x="478" y="347"/>
                    <a:pt x="421" y="362"/>
                    <a:pt x="403" y="364"/>
                  </a:cubicBezTo>
                  <a:cubicBezTo>
                    <a:pt x="456" y="408"/>
                    <a:pt x="520" y="443"/>
                    <a:pt x="563" y="504"/>
                  </a:cubicBezTo>
                  <a:cubicBezTo>
                    <a:pt x="563" y="504"/>
                    <a:pt x="568" y="516"/>
                    <a:pt x="604" y="535"/>
                  </a:cubicBezTo>
                  <a:cubicBezTo>
                    <a:pt x="604" y="535"/>
                    <a:pt x="696" y="590"/>
                    <a:pt x="708" y="590"/>
                  </a:cubicBezTo>
                  <a:cubicBezTo>
                    <a:pt x="708" y="590"/>
                    <a:pt x="775" y="486"/>
                    <a:pt x="798" y="469"/>
                  </a:cubicBezTo>
                  <a:cubicBezTo>
                    <a:pt x="799" y="475"/>
                    <a:pt x="799" y="475"/>
                    <a:pt x="799" y="475"/>
                  </a:cubicBezTo>
                  <a:cubicBezTo>
                    <a:pt x="799" y="475"/>
                    <a:pt x="733" y="577"/>
                    <a:pt x="726" y="594"/>
                  </a:cubicBezTo>
                  <a:cubicBezTo>
                    <a:pt x="726" y="594"/>
                    <a:pt x="817" y="640"/>
                    <a:pt x="916" y="648"/>
                  </a:cubicBezTo>
                  <a:cubicBezTo>
                    <a:pt x="916" y="648"/>
                    <a:pt x="1063" y="654"/>
                    <a:pt x="1089" y="646"/>
                  </a:cubicBezTo>
                  <a:cubicBezTo>
                    <a:pt x="1085" y="657"/>
                    <a:pt x="1085" y="657"/>
                    <a:pt x="1085" y="657"/>
                  </a:cubicBezTo>
                  <a:cubicBezTo>
                    <a:pt x="1085" y="657"/>
                    <a:pt x="949" y="664"/>
                    <a:pt x="924" y="664"/>
                  </a:cubicBezTo>
                  <a:cubicBezTo>
                    <a:pt x="924" y="664"/>
                    <a:pt x="952" y="753"/>
                    <a:pt x="1125" y="887"/>
                  </a:cubicBezTo>
                  <a:cubicBezTo>
                    <a:pt x="1114" y="893"/>
                    <a:pt x="1114" y="893"/>
                    <a:pt x="1114" y="893"/>
                  </a:cubicBezTo>
                  <a:cubicBezTo>
                    <a:pt x="1114" y="893"/>
                    <a:pt x="991" y="805"/>
                    <a:pt x="904" y="663"/>
                  </a:cubicBezTo>
                  <a:cubicBezTo>
                    <a:pt x="762" y="629"/>
                    <a:pt x="762" y="629"/>
                    <a:pt x="762" y="629"/>
                  </a:cubicBezTo>
                  <a:cubicBezTo>
                    <a:pt x="762" y="629"/>
                    <a:pt x="617" y="585"/>
                    <a:pt x="591" y="562"/>
                  </a:cubicBezTo>
                  <a:cubicBezTo>
                    <a:pt x="591" y="562"/>
                    <a:pt x="561" y="544"/>
                    <a:pt x="574" y="579"/>
                  </a:cubicBezTo>
                  <a:cubicBezTo>
                    <a:pt x="574" y="579"/>
                    <a:pt x="606" y="712"/>
                    <a:pt x="695" y="811"/>
                  </a:cubicBezTo>
                  <a:cubicBezTo>
                    <a:pt x="695" y="811"/>
                    <a:pt x="686" y="811"/>
                    <a:pt x="687" y="818"/>
                  </a:cubicBezTo>
                  <a:cubicBezTo>
                    <a:pt x="687" y="818"/>
                    <a:pt x="596" y="730"/>
                    <a:pt x="555" y="580"/>
                  </a:cubicBezTo>
                  <a:cubicBezTo>
                    <a:pt x="555" y="580"/>
                    <a:pt x="544" y="529"/>
                    <a:pt x="529" y="506"/>
                  </a:cubicBezTo>
                  <a:cubicBezTo>
                    <a:pt x="529" y="506"/>
                    <a:pt x="456" y="384"/>
                    <a:pt x="312" y="355"/>
                  </a:cubicBezTo>
                  <a:cubicBezTo>
                    <a:pt x="312" y="355"/>
                    <a:pt x="228" y="336"/>
                    <a:pt x="178" y="359"/>
                  </a:cubicBezTo>
                  <a:cubicBezTo>
                    <a:pt x="178" y="359"/>
                    <a:pt x="183" y="420"/>
                    <a:pt x="240" y="469"/>
                  </a:cubicBezTo>
                  <a:cubicBezTo>
                    <a:pt x="240" y="469"/>
                    <a:pt x="288" y="515"/>
                    <a:pt x="300" y="524"/>
                  </a:cubicBezTo>
                  <a:cubicBezTo>
                    <a:pt x="300" y="524"/>
                    <a:pt x="235" y="493"/>
                    <a:pt x="179" y="403"/>
                  </a:cubicBezTo>
                  <a:cubicBezTo>
                    <a:pt x="179" y="403"/>
                    <a:pt x="167" y="374"/>
                    <a:pt x="166" y="361"/>
                  </a:cubicBezTo>
                  <a:cubicBezTo>
                    <a:pt x="166" y="361"/>
                    <a:pt x="49" y="388"/>
                    <a:pt x="10" y="449"/>
                  </a:cubicBezTo>
                  <a:cubicBezTo>
                    <a:pt x="10" y="449"/>
                    <a:pt x="11" y="417"/>
                    <a:pt x="0" y="417"/>
                  </a:cubicBezTo>
                  <a:cubicBezTo>
                    <a:pt x="0" y="417"/>
                    <a:pt x="12" y="399"/>
                    <a:pt x="0" y="3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8" name="Freeform 236"/>
            <p:cNvSpPr/>
            <p:nvPr/>
          </p:nvSpPr>
          <p:spPr bwMode="auto">
            <a:xfrm>
              <a:off x="3205163" y="4113213"/>
              <a:ext cx="619125" cy="225425"/>
            </a:xfrm>
            <a:custGeom>
              <a:avLst/>
              <a:gdLst>
                <a:gd name="T0" fmla="*/ 0 w 453"/>
                <a:gd name="T1" fmla="*/ 78 h 165"/>
                <a:gd name="T2" fmla="*/ 88 w 453"/>
                <a:gd name="T3" fmla="*/ 0 h 165"/>
                <a:gd name="T4" fmla="*/ 225 w 453"/>
                <a:gd name="T5" fmla="*/ 32 h 165"/>
                <a:gd name="T6" fmla="*/ 324 w 453"/>
                <a:gd name="T7" fmla="*/ 83 h 165"/>
                <a:gd name="T8" fmla="*/ 402 w 453"/>
                <a:gd name="T9" fmla="*/ 139 h 165"/>
                <a:gd name="T10" fmla="*/ 453 w 453"/>
                <a:gd name="T11" fmla="*/ 147 h 165"/>
                <a:gd name="T12" fmla="*/ 434 w 453"/>
                <a:gd name="T13" fmla="*/ 165 h 165"/>
                <a:gd name="T14" fmla="*/ 372 w 453"/>
                <a:gd name="T15" fmla="*/ 127 h 165"/>
                <a:gd name="T16" fmla="*/ 215 w 453"/>
                <a:gd name="T17" fmla="*/ 46 h 165"/>
                <a:gd name="T18" fmla="*/ 170 w 453"/>
                <a:gd name="T19" fmla="*/ 32 h 165"/>
                <a:gd name="T20" fmla="*/ 143 w 453"/>
                <a:gd name="T21" fmla="*/ 32 h 165"/>
                <a:gd name="T22" fmla="*/ 195 w 453"/>
                <a:gd name="T23" fmla="*/ 93 h 165"/>
                <a:gd name="T24" fmla="*/ 185 w 453"/>
                <a:gd name="T25" fmla="*/ 108 h 165"/>
                <a:gd name="T26" fmla="*/ 121 w 453"/>
                <a:gd name="T27" fmla="*/ 44 h 165"/>
                <a:gd name="T28" fmla="*/ 108 w 453"/>
                <a:gd name="T29" fmla="*/ 36 h 165"/>
                <a:gd name="T30" fmla="*/ 68 w 453"/>
                <a:gd name="T31" fmla="*/ 21 h 165"/>
                <a:gd name="T32" fmla="*/ 41 w 453"/>
                <a:gd name="T33" fmla="*/ 39 h 165"/>
                <a:gd name="T34" fmla="*/ 11 w 453"/>
                <a:gd name="T35" fmla="*/ 83 h 165"/>
                <a:gd name="T36" fmla="*/ 0 w 453"/>
                <a:gd name="T37" fmla="*/ 78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3" h="165">
                  <a:moveTo>
                    <a:pt x="0" y="78"/>
                  </a:moveTo>
                  <a:cubicBezTo>
                    <a:pt x="0" y="78"/>
                    <a:pt x="17" y="5"/>
                    <a:pt x="88" y="0"/>
                  </a:cubicBezTo>
                  <a:cubicBezTo>
                    <a:pt x="88" y="0"/>
                    <a:pt x="166" y="9"/>
                    <a:pt x="225" y="32"/>
                  </a:cubicBezTo>
                  <a:cubicBezTo>
                    <a:pt x="259" y="45"/>
                    <a:pt x="293" y="62"/>
                    <a:pt x="324" y="83"/>
                  </a:cubicBezTo>
                  <a:cubicBezTo>
                    <a:pt x="351" y="100"/>
                    <a:pt x="375" y="124"/>
                    <a:pt x="402" y="139"/>
                  </a:cubicBezTo>
                  <a:cubicBezTo>
                    <a:pt x="414" y="145"/>
                    <a:pt x="441" y="159"/>
                    <a:pt x="453" y="147"/>
                  </a:cubicBezTo>
                  <a:cubicBezTo>
                    <a:pt x="453" y="147"/>
                    <a:pt x="436" y="159"/>
                    <a:pt x="434" y="165"/>
                  </a:cubicBezTo>
                  <a:cubicBezTo>
                    <a:pt x="434" y="165"/>
                    <a:pt x="381" y="133"/>
                    <a:pt x="372" y="127"/>
                  </a:cubicBezTo>
                  <a:cubicBezTo>
                    <a:pt x="323" y="93"/>
                    <a:pt x="269" y="66"/>
                    <a:pt x="215" y="46"/>
                  </a:cubicBezTo>
                  <a:cubicBezTo>
                    <a:pt x="200" y="40"/>
                    <a:pt x="185" y="36"/>
                    <a:pt x="170" y="32"/>
                  </a:cubicBezTo>
                  <a:cubicBezTo>
                    <a:pt x="169" y="31"/>
                    <a:pt x="138" y="25"/>
                    <a:pt x="143" y="32"/>
                  </a:cubicBezTo>
                  <a:cubicBezTo>
                    <a:pt x="143" y="32"/>
                    <a:pt x="178" y="76"/>
                    <a:pt x="195" y="93"/>
                  </a:cubicBezTo>
                  <a:cubicBezTo>
                    <a:pt x="195" y="93"/>
                    <a:pt x="182" y="92"/>
                    <a:pt x="185" y="108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16" y="42"/>
                    <a:pt x="111" y="40"/>
                    <a:pt x="108" y="36"/>
                  </a:cubicBezTo>
                  <a:cubicBezTo>
                    <a:pt x="92" y="20"/>
                    <a:pt x="90" y="13"/>
                    <a:pt x="68" y="21"/>
                  </a:cubicBezTo>
                  <a:cubicBezTo>
                    <a:pt x="58" y="25"/>
                    <a:pt x="49" y="31"/>
                    <a:pt x="41" y="39"/>
                  </a:cubicBezTo>
                  <a:cubicBezTo>
                    <a:pt x="36" y="44"/>
                    <a:pt x="9" y="76"/>
                    <a:pt x="11" y="83"/>
                  </a:cubicBezTo>
                  <a:cubicBezTo>
                    <a:pt x="11" y="83"/>
                    <a:pt x="9" y="75"/>
                    <a:pt x="0" y="7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9" name="Freeform 237"/>
            <p:cNvSpPr/>
            <p:nvPr/>
          </p:nvSpPr>
          <p:spPr bwMode="auto">
            <a:xfrm>
              <a:off x="3527426" y="4287838"/>
              <a:ext cx="479425" cy="366713"/>
            </a:xfrm>
            <a:custGeom>
              <a:avLst/>
              <a:gdLst>
                <a:gd name="T0" fmla="*/ 0 w 350"/>
                <a:gd name="T1" fmla="*/ 26 h 268"/>
                <a:gd name="T2" fmla="*/ 36 w 350"/>
                <a:gd name="T3" fmla="*/ 59 h 268"/>
                <a:gd name="T4" fmla="*/ 74 w 350"/>
                <a:gd name="T5" fmla="*/ 89 h 268"/>
                <a:gd name="T6" fmla="*/ 146 w 350"/>
                <a:gd name="T7" fmla="*/ 141 h 268"/>
                <a:gd name="T8" fmla="*/ 279 w 350"/>
                <a:gd name="T9" fmla="*/ 201 h 268"/>
                <a:gd name="T10" fmla="*/ 328 w 350"/>
                <a:gd name="T11" fmla="*/ 234 h 268"/>
                <a:gd name="T12" fmla="*/ 350 w 350"/>
                <a:gd name="T13" fmla="*/ 264 h 268"/>
                <a:gd name="T14" fmla="*/ 261 w 350"/>
                <a:gd name="T15" fmla="*/ 180 h 268"/>
                <a:gd name="T16" fmla="*/ 157 w 350"/>
                <a:gd name="T17" fmla="*/ 135 h 268"/>
                <a:gd name="T18" fmla="*/ 34 w 350"/>
                <a:gd name="T19" fmla="*/ 39 h 268"/>
                <a:gd name="T20" fmla="*/ 2 w 350"/>
                <a:gd name="T21" fmla="*/ 0 h 268"/>
                <a:gd name="T22" fmla="*/ 0 w 350"/>
                <a:gd name="T23" fmla="*/ 26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0" h="268">
                  <a:moveTo>
                    <a:pt x="0" y="26"/>
                  </a:moveTo>
                  <a:cubicBezTo>
                    <a:pt x="3" y="25"/>
                    <a:pt x="32" y="56"/>
                    <a:pt x="36" y="59"/>
                  </a:cubicBezTo>
                  <a:cubicBezTo>
                    <a:pt x="48" y="70"/>
                    <a:pt x="61" y="80"/>
                    <a:pt x="74" y="89"/>
                  </a:cubicBezTo>
                  <a:cubicBezTo>
                    <a:pt x="98" y="106"/>
                    <a:pt x="123" y="122"/>
                    <a:pt x="146" y="141"/>
                  </a:cubicBezTo>
                  <a:cubicBezTo>
                    <a:pt x="186" y="173"/>
                    <a:pt x="236" y="178"/>
                    <a:pt x="279" y="201"/>
                  </a:cubicBezTo>
                  <a:cubicBezTo>
                    <a:pt x="292" y="209"/>
                    <a:pt x="317" y="222"/>
                    <a:pt x="328" y="234"/>
                  </a:cubicBezTo>
                  <a:cubicBezTo>
                    <a:pt x="336" y="243"/>
                    <a:pt x="339" y="268"/>
                    <a:pt x="350" y="264"/>
                  </a:cubicBezTo>
                  <a:cubicBezTo>
                    <a:pt x="341" y="217"/>
                    <a:pt x="292" y="198"/>
                    <a:pt x="261" y="180"/>
                  </a:cubicBezTo>
                  <a:cubicBezTo>
                    <a:pt x="227" y="162"/>
                    <a:pt x="190" y="155"/>
                    <a:pt x="157" y="135"/>
                  </a:cubicBezTo>
                  <a:cubicBezTo>
                    <a:pt x="113" y="110"/>
                    <a:pt x="71" y="78"/>
                    <a:pt x="34" y="39"/>
                  </a:cubicBezTo>
                  <a:cubicBezTo>
                    <a:pt x="22" y="27"/>
                    <a:pt x="12" y="13"/>
                    <a:pt x="2" y="0"/>
                  </a:cubicBezTo>
                  <a:cubicBezTo>
                    <a:pt x="5" y="8"/>
                    <a:pt x="9" y="22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0" name="Freeform 238"/>
            <p:cNvSpPr/>
            <p:nvPr/>
          </p:nvSpPr>
          <p:spPr bwMode="auto">
            <a:xfrm>
              <a:off x="3559176" y="5238751"/>
              <a:ext cx="161925" cy="184150"/>
            </a:xfrm>
            <a:custGeom>
              <a:avLst/>
              <a:gdLst>
                <a:gd name="T0" fmla="*/ 0 w 118"/>
                <a:gd name="T1" fmla="*/ 134 h 134"/>
                <a:gd name="T2" fmla="*/ 40 w 118"/>
                <a:gd name="T3" fmla="*/ 49 h 134"/>
                <a:gd name="T4" fmla="*/ 118 w 118"/>
                <a:gd name="T5" fmla="*/ 0 h 134"/>
                <a:gd name="T6" fmla="*/ 73 w 118"/>
                <a:gd name="T7" fmla="*/ 34 h 134"/>
                <a:gd name="T8" fmla="*/ 53 w 118"/>
                <a:gd name="T9" fmla="*/ 57 h 134"/>
                <a:gd name="T10" fmla="*/ 41 w 118"/>
                <a:gd name="T11" fmla="*/ 87 h 134"/>
                <a:gd name="T12" fmla="*/ 26 w 118"/>
                <a:gd name="T13" fmla="*/ 108 h 134"/>
                <a:gd name="T14" fmla="*/ 0 w 118"/>
                <a:gd name="T15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134">
                  <a:moveTo>
                    <a:pt x="0" y="134"/>
                  </a:moveTo>
                  <a:cubicBezTo>
                    <a:pt x="0" y="134"/>
                    <a:pt x="2" y="84"/>
                    <a:pt x="40" y="49"/>
                  </a:cubicBezTo>
                  <a:cubicBezTo>
                    <a:pt x="40" y="49"/>
                    <a:pt x="78" y="9"/>
                    <a:pt x="118" y="0"/>
                  </a:cubicBezTo>
                  <a:cubicBezTo>
                    <a:pt x="105" y="3"/>
                    <a:pt x="84" y="24"/>
                    <a:pt x="73" y="34"/>
                  </a:cubicBezTo>
                  <a:cubicBezTo>
                    <a:pt x="65" y="40"/>
                    <a:pt x="58" y="48"/>
                    <a:pt x="53" y="57"/>
                  </a:cubicBezTo>
                  <a:cubicBezTo>
                    <a:pt x="48" y="66"/>
                    <a:pt x="47" y="79"/>
                    <a:pt x="41" y="87"/>
                  </a:cubicBezTo>
                  <a:cubicBezTo>
                    <a:pt x="26" y="108"/>
                    <a:pt x="26" y="108"/>
                    <a:pt x="26" y="108"/>
                  </a:cubicBezTo>
                  <a:lnTo>
                    <a:pt x="0" y="1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1" name="Freeform 239"/>
            <p:cNvSpPr/>
            <p:nvPr/>
          </p:nvSpPr>
          <p:spPr bwMode="auto">
            <a:xfrm>
              <a:off x="3611563" y="5397501"/>
              <a:ext cx="211138" cy="63500"/>
            </a:xfrm>
            <a:custGeom>
              <a:avLst/>
              <a:gdLst>
                <a:gd name="T0" fmla="*/ 0 w 155"/>
                <a:gd name="T1" fmla="*/ 2 h 47"/>
                <a:gd name="T2" fmla="*/ 38 w 155"/>
                <a:gd name="T3" fmla="*/ 3 h 47"/>
                <a:gd name="T4" fmla="*/ 105 w 155"/>
                <a:gd name="T5" fmla="*/ 30 h 47"/>
                <a:gd name="T6" fmla="*/ 155 w 155"/>
                <a:gd name="T7" fmla="*/ 47 h 47"/>
                <a:gd name="T8" fmla="*/ 108 w 155"/>
                <a:gd name="T9" fmla="*/ 47 h 47"/>
                <a:gd name="T10" fmla="*/ 50 w 155"/>
                <a:gd name="T11" fmla="*/ 31 h 47"/>
                <a:gd name="T12" fmla="*/ 26 w 155"/>
                <a:gd name="T13" fmla="*/ 22 h 47"/>
                <a:gd name="T14" fmla="*/ 0 w 155"/>
                <a:gd name="T15" fmla="*/ 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5" h="47">
                  <a:moveTo>
                    <a:pt x="0" y="2"/>
                  </a:moveTo>
                  <a:cubicBezTo>
                    <a:pt x="12" y="2"/>
                    <a:pt x="26" y="0"/>
                    <a:pt x="38" y="3"/>
                  </a:cubicBezTo>
                  <a:cubicBezTo>
                    <a:pt x="61" y="9"/>
                    <a:pt x="82" y="23"/>
                    <a:pt x="105" y="30"/>
                  </a:cubicBezTo>
                  <a:cubicBezTo>
                    <a:pt x="155" y="47"/>
                    <a:pt x="155" y="47"/>
                    <a:pt x="155" y="47"/>
                  </a:cubicBezTo>
                  <a:cubicBezTo>
                    <a:pt x="155" y="47"/>
                    <a:pt x="108" y="47"/>
                    <a:pt x="108" y="47"/>
                  </a:cubicBezTo>
                  <a:cubicBezTo>
                    <a:pt x="88" y="47"/>
                    <a:pt x="69" y="39"/>
                    <a:pt x="50" y="31"/>
                  </a:cubicBezTo>
                  <a:cubicBezTo>
                    <a:pt x="43" y="28"/>
                    <a:pt x="34" y="26"/>
                    <a:pt x="26" y="22"/>
                  </a:cubicBezTo>
                  <a:cubicBezTo>
                    <a:pt x="19" y="18"/>
                    <a:pt x="8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2" name="Freeform 240"/>
            <p:cNvSpPr/>
            <p:nvPr/>
          </p:nvSpPr>
          <p:spPr bwMode="auto">
            <a:xfrm>
              <a:off x="3578226" y="5434013"/>
              <a:ext cx="163513" cy="65088"/>
            </a:xfrm>
            <a:custGeom>
              <a:avLst/>
              <a:gdLst>
                <a:gd name="T0" fmla="*/ 0 w 120"/>
                <a:gd name="T1" fmla="*/ 0 h 48"/>
                <a:gd name="T2" fmla="*/ 120 w 120"/>
                <a:gd name="T3" fmla="*/ 45 h 48"/>
                <a:gd name="T4" fmla="*/ 76 w 120"/>
                <a:gd name="T5" fmla="*/ 47 h 48"/>
                <a:gd name="T6" fmla="*/ 0 w 120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48">
                  <a:moveTo>
                    <a:pt x="0" y="0"/>
                  </a:moveTo>
                  <a:cubicBezTo>
                    <a:pt x="39" y="20"/>
                    <a:pt x="78" y="35"/>
                    <a:pt x="120" y="45"/>
                  </a:cubicBezTo>
                  <a:cubicBezTo>
                    <a:pt x="107" y="42"/>
                    <a:pt x="90" y="48"/>
                    <a:pt x="76" y="47"/>
                  </a:cubicBezTo>
                  <a:cubicBezTo>
                    <a:pt x="41" y="44"/>
                    <a:pt x="24" y="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3" name="Freeform 241"/>
            <p:cNvSpPr/>
            <p:nvPr/>
          </p:nvSpPr>
          <p:spPr bwMode="auto">
            <a:xfrm>
              <a:off x="3481388" y="5332413"/>
              <a:ext cx="61913" cy="150813"/>
            </a:xfrm>
            <a:custGeom>
              <a:avLst/>
              <a:gdLst>
                <a:gd name="T0" fmla="*/ 12 w 46"/>
                <a:gd name="T1" fmla="*/ 95 h 110"/>
                <a:gd name="T2" fmla="*/ 21 w 46"/>
                <a:gd name="T3" fmla="*/ 57 h 110"/>
                <a:gd name="T4" fmla="*/ 33 w 46"/>
                <a:gd name="T5" fmla="*/ 19 h 110"/>
                <a:gd name="T6" fmla="*/ 46 w 46"/>
                <a:gd name="T7" fmla="*/ 0 h 110"/>
                <a:gd name="T8" fmla="*/ 12 w 46"/>
                <a:gd name="T9" fmla="*/ 53 h 110"/>
                <a:gd name="T10" fmla="*/ 1 w 46"/>
                <a:gd name="T11" fmla="*/ 82 h 110"/>
                <a:gd name="T12" fmla="*/ 6 w 46"/>
                <a:gd name="T13" fmla="*/ 110 h 110"/>
                <a:gd name="T14" fmla="*/ 12 w 46"/>
                <a:gd name="T15" fmla="*/ 9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110">
                  <a:moveTo>
                    <a:pt x="12" y="95"/>
                  </a:moveTo>
                  <a:cubicBezTo>
                    <a:pt x="21" y="57"/>
                    <a:pt x="21" y="57"/>
                    <a:pt x="21" y="57"/>
                  </a:cubicBezTo>
                  <a:cubicBezTo>
                    <a:pt x="33" y="19"/>
                    <a:pt x="33" y="19"/>
                    <a:pt x="33" y="19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5" y="19"/>
                    <a:pt x="22" y="34"/>
                    <a:pt x="12" y="53"/>
                  </a:cubicBezTo>
                  <a:cubicBezTo>
                    <a:pt x="7" y="62"/>
                    <a:pt x="2" y="72"/>
                    <a:pt x="1" y="82"/>
                  </a:cubicBezTo>
                  <a:cubicBezTo>
                    <a:pt x="0" y="89"/>
                    <a:pt x="8" y="105"/>
                    <a:pt x="6" y="110"/>
                  </a:cubicBezTo>
                  <a:lnTo>
                    <a:pt x="12" y="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4" name="Freeform 242"/>
            <p:cNvSpPr/>
            <p:nvPr/>
          </p:nvSpPr>
          <p:spPr bwMode="auto">
            <a:xfrm>
              <a:off x="3606801" y="5180013"/>
              <a:ext cx="15875" cy="111125"/>
            </a:xfrm>
            <a:custGeom>
              <a:avLst/>
              <a:gdLst>
                <a:gd name="T0" fmla="*/ 0 w 11"/>
                <a:gd name="T1" fmla="*/ 0 h 81"/>
                <a:gd name="T2" fmla="*/ 6 w 11"/>
                <a:gd name="T3" fmla="*/ 81 h 81"/>
                <a:gd name="T4" fmla="*/ 1 w 11"/>
                <a:gd name="T5" fmla="*/ 37 h 81"/>
                <a:gd name="T6" fmla="*/ 0 w 1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81">
                  <a:moveTo>
                    <a:pt x="0" y="0"/>
                  </a:moveTo>
                  <a:cubicBezTo>
                    <a:pt x="6" y="29"/>
                    <a:pt x="11" y="51"/>
                    <a:pt x="6" y="81"/>
                  </a:cubicBezTo>
                  <a:cubicBezTo>
                    <a:pt x="4" y="66"/>
                    <a:pt x="2" y="52"/>
                    <a:pt x="1" y="37"/>
                  </a:cubicBezTo>
                  <a:cubicBezTo>
                    <a:pt x="0" y="26"/>
                    <a:pt x="2" y="1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5" name="Freeform 243"/>
            <p:cNvSpPr/>
            <p:nvPr/>
          </p:nvSpPr>
          <p:spPr bwMode="auto">
            <a:xfrm>
              <a:off x="3328988" y="5451476"/>
              <a:ext cx="223838" cy="382588"/>
            </a:xfrm>
            <a:custGeom>
              <a:avLst/>
              <a:gdLst>
                <a:gd name="T0" fmla="*/ 164 w 164"/>
                <a:gd name="T1" fmla="*/ 0 h 280"/>
                <a:gd name="T2" fmla="*/ 21 w 164"/>
                <a:gd name="T3" fmla="*/ 280 h 280"/>
                <a:gd name="T4" fmla="*/ 14 w 164"/>
                <a:gd name="T5" fmla="*/ 275 h 280"/>
                <a:gd name="T6" fmla="*/ 164 w 164"/>
                <a:gd name="T7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4" h="280">
                  <a:moveTo>
                    <a:pt x="164" y="0"/>
                  </a:moveTo>
                  <a:cubicBezTo>
                    <a:pt x="164" y="0"/>
                    <a:pt x="16" y="123"/>
                    <a:pt x="21" y="280"/>
                  </a:cubicBezTo>
                  <a:cubicBezTo>
                    <a:pt x="14" y="275"/>
                    <a:pt x="14" y="275"/>
                    <a:pt x="14" y="275"/>
                  </a:cubicBezTo>
                  <a:cubicBezTo>
                    <a:pt x="14" y="275"/>
                    <a:pt x="0" y="132"/>
                    <a:pt x="1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6" name="Freeform 244"/>
            <p:cNvSpPr/>
            <p:nvPr/>
          </p:nvSpPr>
          <p:spPr bwMode="auto">
            <a:xfrm>
              <a:off x="3678238" y="5595938"/>
              <a:ext cx="115888" cy="107950"/>
            </a:xfrm>
            <a:custGeom>
              <a:avLst/>
              <a:gdLst>
                <a:gd name="T0" fmla="*/ 0 w 85"/>
                <a:gd name="T1" fmla="*/ 79 h 79"/>
                <a:gd name="T2" fmla="*/ 23 w 85"/>
                <a:gd name="T3" fmla="*/ 31 h 79"/>
                <a:gd name="T4" fmla="*/ 85 w 85"/>
                <a:gd name="T5" fmla="*/ 2 h 79"/>
                <a:gd name="T6" fmla="*/ 0 w 85"/>
                <a:gd name="T7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79">
                  <a:moveTo>
                    <a:pt x="0" y="79"/>
                  </a:moveTo>
                  <a:cubicBezTo>
                    <a:pt x="8" y="63"/>
                    <a:pt x="14" y="45"/>
                    <a:pt x="23" y="31"/>
                  </a:cubicBezTo>
                  <a:cubicBezTo>
                    <a:pt x="36" y="12"/>
                    <a:pt x="66" y="0"/>
                    <a:pt x="85" y="2"/>
                  </a:cubicBezTo>
                  <a:cubicBezTo>
                    <a:pt x="58" y="31"/>
                    <a:pt x="20" y="37"/>
                    <a:pt x="0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7" name="Freeform 245"/>
            <p:cNvSpPr/>
            <p:nvPr/>
          </p:nvSpPr>
          <p:spPr bwMode="auto">
            <a:xfrm>
              <a:off x="3676651" y="5719763"/>
              <a:ext cx="90488" cy="33338"/>
            </a:xfrm>
            <a:custGeom>
              <a:avLst/>
              <a:gdLst>
                <a:gd name="T0" fmla="*/ 0 w 66"/>
                <a:gd name="T1" fmla="*/ 24 h 24"/>
                <a:gd name="T2" fmla="*/ 24 w 66"/>
                <a:gd name="T3" fmla="*/ 7 h 24"/>
                <a:gd name="T4" fmla="*/ 66 w 66"/>
                <a:gd name="T5" fmla="*/ 0 h 24"/>
                <a:gd name="T6" fmla="*/ 55 w 66"/>
                <a:gd name="T7" fmla="*/ 9 h 24"/>
                <a:gd name="T8" fmla="*/ 0 w 66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24">
                  <a:moveTo>
                    <a:pt x="0" y="24"/>
                  </a:moveTo>
                  <a:cubicBezTo>
                    <a:pt x="7" y="22"/>
                    <a:pt x="16" y="11"/>
                    <a:pt x="24" y="7"/>
                  </a:cubicBezTo>
                  <a:cubicBezTo>
                    <a:pt x="37" y="1"/>
                    <a:pt x="52" y="0"/>
                    <a:pt x="66" y="0"/>
                  </a:cubicBezTo>
                  <a:cubicBezTo>
                    <a:pt x="63" y="2"/>
                    <a:pt x="58" y="8"/>
                    <a:pt x="55" y="9"/>
                  </a:cubicBezTo>
                  <a:cubicBezTo>
                    <a:pt x="55" y="9"/>
                    <a:pt x="1" y="24"/>
                    <a:pt x="0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8" name="Freeform 246"/>
            <p:cNvSpPr/>
            <p:nvPr/>
          </p:nvSpPr>
          <p:spPr bwMode="auto">
            <a:xfrm>
              <a:off x="3536951" y="5661026"/>
              <a:ext cx="131763" cy="103188"/>
            </a:xfrm>
            <a:custGeom>
              <a:avLst/>
              <a:gdLst>
                <a:gd name="T0" fmla="*/ 96 w 96"/>
                <a:gd name="T1" fmla="*/ 0 h 75"/>
                <a:gd name="T2" fmla="*/ 60 w 96"/>
                <a:gd name="T3" fmla="*/ 35 h 75"/>
                <a:gd name="T4" fmla="*/ 0 w 96"/>
                <a:gd name="T5" fmla="*/ 66 h 75"/>
                <a:gd name="T6" fmla="*/ 52 w 96"/>
                <a:gd name="T7" fmla="*/ 73 h 75"/>
                <a:gd name="T8" fmla="*/ 83 w 96"/>
                <a:gd name="T9" fmla="*/ 34 h 75"/>
                <a:gd name="T10" fmla="*/ 96 w 96"/>
                <a:gd name="T1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75">
                  <a:moveTo>
                    <a:pt x="96" y="0"/>
                  </a:moveTo>
                  <a:cubicBezTo>
                    <a:pt x="80" y="9"/>
                    <a:pt x="71" y="18"/>
                    <a:pt x="60" y="35"/>
                  </a:cubicBezTo>
                  <a:cubicBezTo>
                    <a:pt x="41" y="63"/>
                    <a:pt x="28" y="66"/>
                    <a:pt x="0" y="66"/>
                  </a:cubicBezTo>
                  <a:cubicBezTo>
                    <a:pt x="0" y="66"/>
                    <a:pt x="52" y="73"/>
                    <a:pt x="52" y="73"/>
                  </a:cubicBezTo>
                  <a:cubicBezTo>
                    <a:pt x="65" y="75"/>
                    <a:pt x="79" y="46"/>
                    <a:pt x="83" y="34"/>
                  </a:cubicBez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9" name="Freeform 247"/>
            <p:cNvSpPr/>
            <p:nvPr/>
          </p:nvSpPr>
          <p:spPr bwMode="auto">
            <a:xfrm>
              <a:off x="3662363" y="5619751"/>
              <a:ext cx="20638" cy="231775"/>
            </a:xfrm>
            <a:custGeom>
              <a:avLst/>
              <a:gdLst>
                <a:gd name="T0" fmla="*/ 7 w 16"/>
                <a:gd name="T1" fmla="*/ 41 h 169"/>
                <a:gd name="T2" fmla="*/ 1 w 16"/>
                <a:gd name="T3" fmla="*/ 76 h 169"/>
                <a:gd name="T4" fmla="*/ 1 w 16"/>
                <a:gd name="T5" fmla="*/ 135 h 169"/>
                <a:gd name="T6" fmla="*/ 0 w 16"/>
                <a:gd name="T7" fmla="*/ 167 h 169"/>
                <a:gd name="T8" fmla="*/ 16 w 16"/>
                <a:gd name="T9" fmla="*/ 169 h 169"/>
                <a:gd name="T10" fmla="*/ 15 w 16"/>
                <a:gd name="T11" fmla="*/ 0 h 169"/>
                <a:gd name="T12" fmla="*/ 7 w 16"/>
                <a:gd name="T13" fmla="*/ 41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9">
                  <a:moveTo>
                    <a:pt x="7" y="41"/>
                  </a:moveTo>
                  <a:cubicBezTo>
                    <a:pt x="4" y="53"/>
                    <a:pt x="2" y="64"/>
                    <a:pt x="1" y="76"/>
                  </a:cubicBezTo>
                  <a:cubicBezTo>
                    <a:pt x="0" y="95"/>
                    <a:pt x="1" y="116"/>
                    <a:pt x="1" y="135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0" y="111"/>
                    <a:pt x="9" y="58"/>
                    <a:pt x="15" y="0"/>
                  </a:cubicBezTo>
                  <a:cubicBezTo>
                    <a:pt x="13" y="14"/>
                    <a:pt x="10" y="28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0" name="Freeform 248"/>
            <p:cNvSpPr/>
            <p:nvPr/>
          </p:nvSpPr>
          <p:spPr bwMode="auto">
            <a:xfrm>
              <a:off x="3595688" y="5535613"/>
              <a:ext cx="90488" cy="73025"/>
            </a:xfrm>
            <a:custGeom>
              <a:avLst/>
              <a:gdLst>
                <a:gd name="T0" fmla="*/ 59 w 66"/>
                <a:gd name="T1" fmla="*/ 46 h 54"/>
                <a:gd name="T2" fmla="*/ 0 w 66"/>
                <a:gd name="T3" fmla="*/ 0 h 54"/>
                <a:gd name="T4" fmla="*/ 36 w 66"/>
                <a:gd name="T5" fmla="*/ 42 h 54"/>
                <a:gd name="T6" fmla="*/ 56 w 66"/>
                <a:gd name="T7" fmla="*/ 54 h 54"/>
                <a:gd name="T8" fmla="*/ 59 w 66"/>
                <a:gd name="T9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4">
                  <a:moveTo>
                    <a:pt x="59" y="46"/>
                  </a:moveTo>
                  <a:cubicBezTo>
                    <a:pt x="66" y="23"/>
                    <a:pt x="13" y="0"/>
                    <a:pt x="0" y="0"/>
                  </a:cubicBezTo>
                  <a:cubicBezTo>
                    <a:pt x="6" y="0"/>
                    <a:pt x="29" y="36"/>
                    <a:pt x="36" y="42"/>
                  </a:cubicBezTo>
                  <a:cubicBezTo>
                    <a:pt x="43" y="50"/>
                    <a:pt x="46" y="52"/>
                    <a:pt x="56" y="54"/>
                  </a:cubicBezTo>
                  <a:cubicBezTo>
                    <a:pt x="56" y="54"/>
                    <a:pt x="59" y="46"/>
                    <a:pt x="59" y="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1" name="Freeform 249"/>
            <p:cNvSpPr/>
            <p:nvPr/>
          </p:nvSpPr>
          <p:spPr bwMode="auto">
            <a:xfrm>
              <a:off x="3683001" y="5556251"/>
              <a:ext cx="44450" cy="41275"/>
            </a:xfrm>
            <a:custGeom>
              <a:avLst/>
              <a:gdLst>
                <a:gd name="T0" fmla="*/ 0 w 32"/>
                <a:gd name="T1" fmla="*/ 30 h 30"/>
                <a:gd name="T2" fmla="*/ 7 w 32"/>
                <a:gd name="T3" fmla="*/ 18 h 30"/>
                <a:gd name="T4" fmla="*/ 32 w 32"/>
                <a:gd name="T5" fmla="*/ 0 h 30"/>
                <a:gd name="T6" fmla="*/ 22 w 32"/>
                <a:gd name="T7" fmla="*/ 17 h 30"/>
                <a:gd name="T8" fmla="*/ 0 w 32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0">
                  <a:moveTo>
                    <a:pt x="0" y="30"/>
                  </a:moveTo>
                  <a:cubicBezTo>
                    <a:pt x="2" y="29"/>
                    <a:pt x="5" y="21"/>
                    <a:pt x="7" y="18"/>
                  </a:cubicBezTo>
                  <a:cubicBezTo>
                    <a:pt x="14" y="10"/>
                    <a:pt x="23" y="3"/>
                    <a:pt x="32" y="0"/>
                  </a:cubicBezTo>
                  <a:cubicBezTo>
                    <a:pt x="30" y="4"/>
                    <a:pt x="26" y="14"/>
                    <a:pt x="22" y="17"/>
                  </a:cubicBezTo>
                  <a:cubicBezTo>
                    <a:pt x="22" y="17"/>
                    <a:pt x="2" y="29"/>
                    <a:pt x="0" y="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2" name="Freeform 250"/>
            <p:cNvSpPr/>
            <p:nvPr/>
          </p:nvSpPr>
          <p:spPr bwMode="auto">
            <a:xfrm>
              <a:off x="3502026" y="5514976"/>
              <a:ext cx="71438" cy="20638"/>
            </a:xfrm>
            <a:custGeom>
              <a:avLst/>
              <a:gdLst>
                <a:gd name="T0" fmla="*/ 0 w 53"/>
                <a:gd name="T1" fmla="*/ 0 h 15"/>
                <a:gd name="T2" fmla="*/ 53 w 53"/>
                <a:gd name="T3" fmla="*/ 13 h 15"/>
                <a:gd name="T4" fmla="*/ 0 w 5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15">
                  <a:moveTo>
                    <a:pt x="0" y="0"/>
                  </a:moveTo>
                  <a:cubicBezTo>
                    <a:pt x="18" y="5"/>
                    <a:pt x="33" y="15"/>
                    <a:pt x="53" y="13"/>
                  </a:cubicBezTo>
                  <a:cubicBezTo>
                    <a:pt x="35" y="8"/>
                    <a:pt x="17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3" name="Freeform 251"/>
            <p:cNvSpPr/>
            <p:nvPr/>
          </p:nvSpPr>
          <p:spPr bwMode="auto">
            <a:xfrm>
              <a:off x="3525838" y="5549901"/>
              <a:ext cx="66675" cy="114300"/>
            </a:xfrm>
            <a:custGeom>
              <a:avLst/>
              <a:gdLst>
                <a:gd name="T0" fmla="*/ 0 w 48"/>
                <a:gd name="T1" fmla="*/ 0 h 83"/>
                <a:gd name="T2" fmla="*/ 48 w 48"/>
                <a:gd name="T3" fmla="*/ 83 h 83"/>
                <a:gd name="T4" fmla="*/ 28 w 48"/>
                <a:gd name="T5" fmla="*/ 23 h 83"/>
                <a:gd name="T6" fmla="*/ 0 w 48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83">
                  <a:moveTo>
                    <a:pt x="0" y="0"/>
                  </a:moveTo>
                  <a:cubicBezTo>
                    <a:pt x="19" y="25"/>
                    <a:pt x="41" y="48"/>
                    <a:pt x="48" y="83"/>
                  </a:cubicBezTo>
                  <a:cubicBezTo>
                    <a:pt x="43" y="60"/>
                    <a:pt x="44" y="36"/>
                    <a:pt x="28" y="23"/>
                  </a:cubicBezTo>
                  <a:cubicBezTo>
                    <a:pt x="19" y="15"/>
                    <a:pt x="7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4" name="Freeform 252"/>
            <p:cNvSpPr/>
            <p:nvPr/>
          </p:nvSpPr>
          <p:spPr bwMode="auto">
            <a:xfrm>
              <a:off x="3414713" y="5549901"/>
              <a:ext cx="79375" cy="130175"/>
            </a:xfrm>
            <a:custGeom>
              <a:avLst/>
              <a:gdLst>
                <a:gd name="T0" fmla="*/ 18 w 57"/>
                <a:gd name="T1" fmla="*/ 63 h 95"/>
                <a:gd name="T2" fmla="*/ 42 w 57"/>
                <a:gd name="T3" fmla="*/ 40 h 95"/>
                <a:gd name="T4" fmla="*/ 46 w 57"/>
                <a:gd name="T5" fmla="*/ 0 h 95"/>
                <a:gd name="T6" fmla="*/ 54 w 57"/>
                <a:gd name="T7" fmla="*/ 26 h 95"/>
                <a:gd name="T8" fmla="*/ 41 w 57"/>
                <a:gd name="T9" fmla="*/ 78 h 95"/>
                <a:gd name="T10" fmla="*/ 0 w 57"/>
                <a:gd name="T11" fmla="*/ 75 h 95"/>
                <a:gd name="T12" fmla="*/ 18 w 57"/>
                <a:gd name="T13" fmla="*/ 6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95">
                  <a:moveTo>
                    <a:pt x="18" y="63"/>
                  </a:moveTo>
                  <a:cubicBezTo>
                    <a:pt x="29" y="55"/>
                    <a:pt x="37" y="55"/>
                    <a:pt x="42" y="40"/>
                  </a:cubicBezTo>
                  <a:cubicBezTo>
                    <a:pt x="46" y="27"/>
                    <a:pt x="46" y="13"/>
                    <a:pt x="46" y="0"/>
                  </a:cubicBezTo>
                  <a:cubicBezTo>
                    <a:pt x="46" y="0"/>
                    <a:pt x="54" y="25"/>
                    <a:pt x="54" y="26"/>
                  </a:cubicBezTo>
                  <a:cubicBezTo>
                    <a:pt x="57" y="38"/>
                    <a:pt x="47" y="70"/>
                    <a:pt x="41" y="78"/>
                  </a:cubicBezTo>
                  <a:cubicBezTo>
                    <a:pt x="27" y="95"/>
                    <a:pt x="14" y="67"/>
                    <a:pt x="0" y="75"/>
                  </a:cubicBezTo>
                  <a:cubicBezTo>
                    <a:pt x="0" y="75"/>
                    <a:pt x="18" y="63"/>
                    <a:pt x="18" y="6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5" name="Freeform 253"/>
            <p:cNvSpPr/>
            <p:nvPr/>
          </p:nvSpPr>
          <p:spPr bwMode="auto">
            <a:xfrm>
              <a:off x="3338513" y="5443538"/>
              <a:ext cx="96838" cy="85725"/>
            </a:xfrm>
            <a:custGeom>
              <a:avLst/>
              <a:gdLst>
                <a:gd name="T0" fmla="*/ 53 w 71"/>
                <a:gd name="T1" fmla="*/ 35 h 63"/>
                <a:gd name="T2" fmla="*/ 31 w 71"/>
                <a:gd name="T3" fmla="*/ 19 h 63"/>
                <a:gd name="T4" fmla="*/ 0 w 71"/>
                <a:gd name="T5" fmla="*/ 0 h 63"/>
                <a:gd name="T6" fmla="*/ 71 w 71"/>
                <a:gd name="T7" fmla="*/ 63 h 63"/>
                <a:gd name="T8" fmla="*/ 53 w 71"/>
                <a:gd name="T9" fmla="*/ 3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3">
                  <a:moveTo>
                    <a:pt x="53" y="35"/>
                  </a:moveTo>
                  <a:cubicBezTo>
                    <a:pt x="31" y="19"/>
                    <a:pt x="31" y="19"/>
                    <a:pt x="31" y="19"/>
                  </a:cubicBezTo>
                  <a:cubicBezTo>
                    <a:pt x="31" y="19"/>
                    <a:pt x="0" y="0"/>
                    <a:pt x="0" y="0"/>
                  </a:cubicBezTo>
                  <a:cubicBezTo>
                    <a:pt x="31" y="18"/>
                    <a:pt x="71" y="5"/>
                    <a:pt x="71" y="63"/>
                  </a:cubicBezTo>
                  <a:lnTo>
                    <a:pt x="53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6" name="Freeform 254"/>
            <p:cNvSpPr/>
            <p:nvPr/>
          </p:nvSpPr>
          <p:spPr bwMode="auto">
            <a:xfrm>
              <a:off x="3536951" y="5021263"/>
              <a:ext cx="128588" cy="100013"/>
            </a:xfrm>
            <a:custGeom>
              <a:avLst/>
              <a:gdLst>
                <a:gd name="T0" fmla="*/ 59 w 94"/>
                <a:gd name="T1" fmla="*/ 26 h 73"/>
                <a:gd name="T2" fmla="*/ 48 w 94"/>
                <a:gd name="T3" fmla="*/ 6 h 73"/>
                <a:gd name="T4" fmla="*/ 25 w 94"/>
                <a:gd name="T5" fmla="*/ 9 h 73"/>
                <a:gd name="T6" fmla="*/ 15 w 94"/>
                <a:gd name="T7" fmla="*/ 43 h 73"/>
                <a:gd name="T8" fmla="*/ 33 w 94"/>
                <a:gd name="T9" fmla="*/ 55 h 73"/>
                <a:gd name="T10" fmla="*/ 43 w 94"/>
                <a:gd name="T11" fmla="*/ 67 h 73"/>
                <a:gd name="T12" fmla="*/ 83 w 94"/>
                <a:gd name="T13" fmla="*/ 40 h 73"/>
                <a:gd name="T14" fmla="*/ 59 w 94"/>
                <a:gd name="T15" fmla="*/ 2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73">
                  <a:moveTo>
                    <a:pt x="59" y="26"/>
                  </a:moveTo>
                  <a:cubicBezTo>
                    <a:pt x="59" y="26"/>
                    <a:pt x="64" y="6"/>
                    <a:pt x="48" y="6"/>
                  </a:cubicBezTo>
                  <a:cubicBezTo>
                    <a:pt x="48" y="6"/>
                    <a:pt x="41" y="0"/>
                    <a:pt x="25" y="9"/>
                  </a:cubicBezTo>
                  <a:cubicBezTo>
                    <a:pt x="10" y="17"/>
                    <a:pt x="0" y="22"/>
                    <a:pt x="15" y="43"/>
                  </a:cubicBezTo>
                  <a:cubicBezTo>
                    <a:pt x="5" y="59"/>
                    <a:pt x="28" y="53"/>
                    <a:pt x="33" y="55"/>
                  </a:cubicBezTo>
                  <a:cubicBezTo>
                    <a:pt x="37" y="58"/>
                    <a:pt x="39" y="65"/>
                    <a:pt x="43" y="67"/>
                  </a:cubicBezTo>
                  <a:cubicBezTo>
                    <a:pt x="52" y="73"/>
                    <a:pt x="94" y="60"/>
                    <a:pt x="83" y="40"/>
                  </a:cubicBezTo>
                  <a:cubicBezTo>
                    <a:pt x="83" y="40"/>
                    <a:pt x="76" y="26"/>
                    <a:pt x="59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7" name="Freeform 255"/>
            <p:cNvSpPr/>
            <p:nvPr/>
          </p:nvSpPr>
          <p:spPr bwMode="auto">
            <a:xfrm>
              <a:off x="3692526" y="4978401"/>
              <a:ext cx="46038" cy="79375"/>
            </a:xfrm>
            <a:custGeom>
              <a:avLst/>
              <a:gdLst>
                <a:gd name="T0" fmla="*/ 8 w 33"/>
                <a:gd name="T1" fmla="*/ 2 h 57"/>
                <a:gd name="T2" fmla="*/ 0 w 33"/>
                <a:gd name="T3" fmla="*/ 35 h 57"/>
                <a:gd name="T4" fmla="*/ 30 w 33"/>
                <a:gd name="T5" fmla="*/ 55 h 57"/>
                <a:gd name="T6" fmla="*/ 31 w 33"/>
                <a:gd name="T7" fmla="*/ 49 h 57"/>
                <a:gd name="T8" fmla="*/ 21 w 33"/>
                <a:gd name="T9" fmla="*/ 8 h 57"/>
                <a:gd name="T10" fmla="*/ 8 w 33"/>
                <a:gd name="T11" fmla="*/ 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57">
                  <a:moveTo>
                    <a:pt x="8" y="2"/>
                  </a:moveTo>
                  <a:cubicBezTo>
                    <a:pt x="4" y="0"/>
                    <a:pt x="0" y="32"/>
                    <a:pt x="0" y="35"/>
                  </a:cubicBezTo>
                  <a:cubicBezTo>
                    <a:pt x="2" y="57"/>
                    <a:pt x="14" y="57"/>
                    <a:pt x="30" y="55"/>
                  </a:cubicBezTo>
                  <a:cubicBezTo>
                    <a:pt x="30" y="55"/>
                    <a:pt x="31" y="50"/>
                    <a:pt x="31" y="49"/>
                  </a:cubicBezTo>
                  <a:cubicBezTo>
                    <a:pt x="33" y="40"/>
                    <a:pt x="23" y="20"/>
                    <a:pt x="21" y="8"/>
                  </a:cubicBezTo>
                  <a:cubicBezTo>
                    <a:pt x="21" y="8"/>
                    <a:pt x="8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8" name="Oval 256"/>
            <p:cNvSpPr>
              <a:spLocks noChangeArrowheads="1"/>
            </p:cNvSpPr>
            <p:nvPr/>
          </p:nvSpPr>
          <p:spPr bwMode="auto">
            <a:xfrm>
              <a:off x="3687763" y="5118101"/>
              <a:ext cx="12700" cy="25400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9" name="Freeform 257"/>
            <p:cNvSpPr/>
            <p:nvPr/>
          </p:nvSpPr>
          <p:spPr bwMode="auto">
            <a:xfrm>
              <a:off x="2751138" y="5646738"/>
              <a:ext cx="117475" cy="198438"/>
            </a:xfrm>
            <a:custGeom>
              <a:avLst/>
              <a:gdLst>
                <a:gd name="T0" fmla="*/ 22 w 86"/>
                <a:gd name="T1" fmla="*/ 0 h 144"/>
                <a:gd name="T2" fmla="*/ 34 w 86"/>
                <a:gd name="T3" fmla="*/ 11 h 144"/>
                <a:gd name="T4" fmla="*/ 45 w 86"/>
                <a:gd name="T5" fmla="*/ 32 h 144"/>
                <a:gd name="T6" fmla="*/ 64 w 86"/>
                <a:gd name="T7" fmla="*/ 47 h 144"/>
                <a:gd name="T8" fmla="*/ 70 w 86"/>
                <a:gd name="T9" fmla="*/ 58 h 144"/>
                <a:gd name="T10" fmla="*/ 51 w 86"/>
                <a:gd name="T11" fmla="*/ 135 h 144"/>
                <a:gd name="T12" fmla="*/ 68 w 86"/>
                <a:gd name="T13" fmla="*/ 68 h 144"/>
                <a:gd name="T14" fmla="*/ 58 w 86"/>
                <a:gd name="T15" fmla="*/ 59 h 144"/>
                <a:gd name="T16" fmla="*/ 45 w 86"/>
                <a:gd name="T17" fmla="*/ 100 h 144"/>
                <a:gd name="T18" fmla="*/ 14 w 86"/>
                <a:gd name="T19" fmla="*/ 136 h 144"/>
                <a:gd name="T20" fmla="*/ 12 w 86"/>
                <a:gd name="T21" fmla="*/ 136 h 144"/>
                <a:gd name="T22" fmla="*/ 29 w 86"/>
                <a:gd name="T23" fmla="*/ 109 h 144"/>
                <a:gd name="T24" fmla="*/ 55 w 86"/>
                <a:gd name="T25" fmla="*/ 74 h 144"/>
                <a:gd name="T26" fmla="*/ 38 w 86"/>
                <a:gd name="T27" fmla="*/ 45 h 144"/>
                <a:gd name="T28" fmla="*/ 24 w 86"/>
                <a:gd name="T29" fmla="*/ 50 h 144"/>
                <a:gd name="T30" fmla="*/ 9 w 86"/>
                <a:gd name="T31" fmla="*/ 47 h 144"/>
                <a:gd name="T32" fmla="*/ 39 w 86"/>
                <a:gd name="T33" fmla="*/ 37 h 144"/>
                <a:gd name="T34" fmla="*/ 22 w 86"/>
                <a:gd name="T3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144">
                  <a:moveTo>
                    <a:pt x="22" y="0"/>
                  </a:moveTo>
                  <a:cubicBezTo>
                    <a:pt x="26" y="4"/>
                    <a:pt x="31" y="7"/>
                    <a:pt x="34" y="11"/>
                  </a:cubicBezTo>
                  <a:cubicBezTo>
                    <a:pt x="39" y="17"/>
                    <a:pt x="40" y="26"/>
                    <a:pt x="45" y="32"/>
                  </a:cubicBezTo>
                  <a:cubicBezTo>
                    <a:pt x="49" y="40"/>
                    <a:pt x="57" y="43"/>
                    <a:pt x="64" y="47"/>
                  </a:cubicBezTo>
                  <a:cubicBezTo>
                    <a:pt x="64" y="47"/>
                    <a:pt x="70" y="57"/>
                    <a:pt x="70" y="58"/>
                  </a:cubicBezTo>
                  <a:cubicBezTo>
                    <a:pt x="86" y="84"/>
                    <a:pt x="66" y="115"/>
                    <a:pt x="51" y="135"/>
                  </a:cubicBezTo>
                  <a:cubicBezTo>
                    <a:pt x="60" y="112"/>
                    <a:pt x="72" y="95"/>
                    <a:pt x="68" y="68"/>
                  </a:cubicBezTo>
                  <a:cubicBezTo>
                    <a:pt x="68" y="64"/>
                    <a:pt x="61" y="61"/>
                    <a:pt x="58" y="59"/>
                  </a:cubicBezTo>
                  <a:cubicBezTo>
                    <a:pt x="72" y="69"/>
                    <a:pt x="51" y="92"/>
                    <a:pt x="45" y="100"/>
                  </a:cubicBezTo>
                  <a:cubicBezTo>
                    <a:pt x="36" y="112"/>
                    <a:pt x="27" y="129"/>
                    <a:pt x="14" y="136"/>
                  </a:cubicBezTo>
                  <a:cubicBezTo>
                    <a:pt x="0" y="144"/>
                    <a:pt x="12" y="136"/>
                    <a:pt x="12" y="136"/>
                  </a:cubicBezTo>
                  <a:cubicBezTo>
                    <a:pt x="18" y="132"/>
                    <a:pt x="25" y="115"/>
                    <a:pt x="29" y="109"/>
                  </a:cubicBezTo>
                  <a:cubicBezTo>
                    <a:pt x="37" y="96"/>
                    <a:pt x="45" y="84"/>
                    <a:pt x="55" y="74"/>
                  </a:cubicBezTo>
                  <a:cubicBezTo>
                    <a:pt x="52" y="68"/>
                    <a:pt x="45" y="44"/>
                    <a:pt x="38" y="45"/>
                  </a:cubicBezTo>
                  <a:cubicBezTo>
                    <a:pt x="33" y="45"/>
                    <a:pt x="29" y="50"/>
                    <a:pt x="24" y="50"/>
                  </a:cubicBezTo>
                  <a:cubicBezTo>
                    <a:pt x="19" y="50"/>
                    <a:pt x="14" y="50"/>
                    <a:pt x="9" y="47"/>
                  </a:cubicBezTo>
                  <a:cubicBezTo>
                    <a:pt x="19" y="44"/>
                    <a:pt x="29" y="40"/>
                    <a:pt x="39" y="37"/>
                  </a:cubicBezTo>
                  <a:cubicBezTo>
                    <a:pt x="33" y="25"/>
                    <a:pt x="28" y="1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0" name="Freeform 258"/>
            <p:cNvSpPr/>
            <p:nvPr/>
          </p:nvSpPr>
          <p:spPr bwMode="auto">
            <a:xfrm>
              <a:off x="3082926" y="5540376"/>
              <a:ext cx="92075" cy="115888"/>
            </a:xfrm>
            <a:custGeom>
              <a:avLst/>
              <a:gdLst>
                <a:gd name="T0" fmla="*/ 62 w 67"/>
                <a:gd name="T1" fmla="*/ 9 h 85"/>
                <a:gd name="T2" fmla="*/ 42 w 67"/>
                <a:gd name="T3" fmla="*/ 15 h 85"/>
                <a:gd name="T4" fmla="*/ 6 w 67"/>
                <a:gd name="T5" fmla="*/ 19 h 85"/>
                <a:gd name="T6" fmla="*/ 24 w 67"/>
                <a:gd name="T7" fmla="*/ 54 h 85"/>
                <a:gd name="T8" fmla="*/ 7 w 67"/>
                <a:gd name="T9" fmla="*/ 77 h 85"/>
                <a:gd name="T10" fmla="*/ 33 w 67"/>
                <a:gd name="T11" fmla="*/ 56 h 85"/>
                <a:gd name="T12" fmla="*/ 45 w 67"/>
                <a:gd name="T13" fmla="*/ 55 h 85"/>
                <a:gd name="T14" fmla="*/ 51 w 67"/>
                <a:gd name="T15" fmla="*/ 42 h 85"/>
                <a:gd name="T16" fmla="*/ 66 w 67"/>
                <a:gd name="T17" fmla="*/ 19 h 85"/>
                <a:gd name="T18" fmla="*/ 62 w 67"/>
                <a:gd name="T19" fmla="*/ 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85">
                  <a:moveTo>
                    <a:pt x="62" y="9"/>
                  </a:moveTo>
                  <a:cubicBezTo>
                    <a:pt x="56" y="3"/>
                    <a:pt x="45" y="6"/>
                    <a:pt x="42" y="15"/>
                  </a:cubicBezTo>
                  <a:cubicBezTo>
                    <a:pt x="31" y="1"/>
                    <a:pt x="12" y="0"/>
                    <a:pt x="6" y="19"/>
                  </a:cubicBezTo>
                  <a:cubicBezTo>
                    <a:pt x="0" y="38"/>
                    <a:pt x="13" y="46"/>
                    <a:pt x="24" y="54"/>
                  </a:cubicBezTo>
                  <a:cubicBezTo>
                    <a:pt x="20" y="58"/>
                    <a:pt x="1" y="70"/>
                    <a:pt x="7" y="77"/>
                  </a:cubicBezTo>
                  <a:cubicBezTo>
                    <a:pt x="14" y="85"/>
                    <a:pt x="28" y="61"/>
                    <a:pt x="33" y="56"/>
                  </a:cubicBezTo>
                  <a:cubicBezTo>
                    <a:pt x="32" y="57"/>
                    <a:pt x="42" y="58"/>
                    <a:pt x="45" y="55"/>
                  </a:cubicBezTo>
                  <a:cubicBezTo>
                    <a:pt x="48" y="53"/>
                    <a:pt x="48" y="46"/>
                    <a:pt x="51" y="42"/>
                  </a:cubicBezTo>
                  <a:cubicBezTo>
                    <a:pt x="56" y="35"/>
                    <a:pt x="67" y="30"/>
                    <a:pt x="66" y="19"/>
                  </a:cubicBezTo>
                  <a:cubicBezTo>
                    <a:pt x="66" y="14"/>
                    <a:pt x="64" y="11"/>
                    <a:pt x="62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1" name="Freeform 259"/>
            <p:cNvSpPr/>
            <p:nvPr/>
          </p:nvSpPr>
          <p:spPr bwMode="auto">
            <a:xfrm>
              <a:off x="2732088" y="5418138"/>
              <a:ext cx="103188" cy="128588"/>
            </a:xfrm>
            <a:custGeom>
              <a:avLst/>
              <a:gdLst>
                <a:gd name="T0" fmla="*/ 0 w 75"/>
                <a:gd name="T1" fmla="*/ 0 h 93"/>
                <a:gd name="T2" fmla="*/ 35 w 75"/>
                <a:gd name="T3" fmla="*/ 14 h 93"/>
                <a:gd name="T4" fmla="*/ 60 w 75"/>
                <a:gd name="T5" fmla="*/ 46 h 93"/>
                <a:gd name="T6" fmla="*/ 69 w 75"/>
                <a:gd name="T7" fmla="*/ 69 h 93"/>
                <a:gd name="T8" fmla="*/ 75 w 75"/>
                <a:gd name="T9" fmla="*/ 93 h 93"/>
                <a:gd name="T10" fmla="*/ 56 w 75"/>
                <a:gd name="T11" fmla="*/ 61 h 93"/>
                <a:gd name="T12" fmla="*/ 0 w 75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93">
                  <a:moveTo>
                    <a:pt x="0" y="0"/>
                  </a:moveTo>
                  <a:cubicBezTo>
                    <a:pt x="10" y="6"/>
                    <a:pt x="24" y="7"/>
                    <a:pt x="35" y="14"/>
                  </a:cubicBezTo>
                  <a:cubicBezTo>
                    <a:pt x="46" y="22"/>
                    <a:pt x="52" y="34"/>
                    <a:pt x="60" y="46"/>
                  </a:cubicBezTo>
                  <a:cubicBezTo>
                    <a:pt x="60" y="46"/>
                    <a:pt x="69" y="64"/>
                    <a:pt x="69" y="69"/>
                  </a:cubicBezTo>
                  <a:cubicBezTo>
                    <a:pt x="69" y="73"/>
                    <a:pt x="75" y="92"/>
                    <a:pt x="75" y="93"/>
                  </a:cubicBezTo>
                  <a:cubicBezTo>
                    <a:pt x="71" y="82"/>
                    <a:pt x="62" y="71"/>
                    <a:pt x="56" y="61"/>
                  </a:cubicBezTo>
                  <a:cubicBezTo>
                    <a:pt x="41" y="33"/>
                    <a:pt x="25" y="1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2" name="Freeform 260"/>
            <p:cNvSpPr/>
            <p:nvPr/>
          </p:nvSpPr>
          <p:spPr bwMode="auto">
            <a:xfrm>
              <a:off x="2947988" y="5667376"/>
              <a:ext cx="14288" cy="125413"/>
            </a:xfrm>
            <a:custGeom>
              <a:avLst/>
              <a:gdLst>
                <a:gd name="T0" fmla="*/ 11 w 11"/>
                <a:gd name="T1" fmla="*/ 0 h 91"/>
                <a:gd name="T2" fmla="*/ 9 w 11"/>
                <a:gd name="T3" fmla="*/ 44 h 91"/>
                <a:gd name="T4" fmla="*/ 5 w 11"/>
                <a:gd name="T5" fmla="*/ 91 h 91"/>
                <a:gd name="T6" fmla="*/ 11 w 11"/>
                <a:gd name="T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91">
                  <a:moveTo>
                    <a:pt x="11" y="0"/>
                  </a:moveTo>
                  <a:cubicBezTo>
                    <a:pt x="10" y="14"/>
                    <a:pt x="10" y="29"/>
                    <a:pt x="9" y="44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0" y="55"/>
                    <a:pt x="0" y="34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3" name="Freeform 261"/>
            <p:cNvSpPr/>
            <p:nvPr/>
          </p:nvSpPr>
          <p:spPr bwMode="auto">
            <a:xfrm>
              <a:off x="2814638" y="5316538"/>
              <a:ext cx="165100" cy="55563"/>
            </a:xfrm>
            <a:custGeom>
              <a:avLst/>
              <a:gdLst>
                <a:gd name="T0" fmla="*/ 0 w 121"/>
                <a:gd name="T1" fmla="*/ 0 h 41"/>
                <a:gd name="T2" fmla="*/ 42 w 121"/>
                <a:gd name="T3" fmla="*/ 0 h 41"/>
                <a:gd name="T4" fmla="*/ 93 w 121"/>
                <a:gd name="T5" fmla="*/ 26 h 41"/>
                <a:gd name="T6" fmla="*/ 121 w 121"/>
                <a:gd name="T7" fmla="*/ 28 h 41"/>
                <a:gd name="T8" fmla="*/ 54 w 121"/>
                <a:gd name="T9" fmla="*/ 30 h 41"/>
                <a:gd name="T10" fmla="*/ 0 w 121"/>
                <a:gd name="T1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" h="41">
                  <a:moveTo>
                    <a:pt x="0" y="0"/>
                  </a:moveTo>
                  <a:cubicBezTo>
                    <a:pt x="14" y="0"/>
                    <a:pt x="28" y="0"/>
                    <a:pt x="42" y="0"/>
                  </a:cubicBezTo>
                  <a:cubicBezTo>
                    <a:pt x="65" y="0"/>
                    <a:pt x="73" y="19"/>
                    <a:pt x="93" y="26"/>
                  </a:cubicBezTo>
                  <a:cubicBezTo>
                    <a:pt x="101" y="29"/>
                    <a:pt x="112" y="28"/>
                    <a:pt x="121" y="28"/>
                  </a:cubicBezTo>
                  <a:cubicBezTo>
                    <a:pt x="99" y="28"/>
                    <a:pt x="75" y="41"/>
                    <a:pt x="54" y="30"/>
                  </a:cubicBezTo>
                  <a:cubicBezTo>
                    <a:pt x="39" y="23"/>
                    <a:pt x="17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4" name="Freeform 262"/>
            <p:cNvSpPr/>
            <p:nvPr/>
          </p:nvSpPr>
          <p:spPr bwMode="auto">
            <a:xfrm>
              <a:off x="2771776" y="5191126"/>
              <a:ext cx="220663" cy="155575"/>
            </a:xfrm>
            <a:custGeom>
              <a:avLst/>
              <a:gdLst>
                <a:gd name="T0" fmla="*/ 0 w 161"/>
                <a:gd name="T1" fmla="*/ 0 h 113"/>
                <a:gd name="T2" fmla="*/ 49 w 161"/>
                <a:gd name="T3" fmla="*/ 29 h 113"/>
                <a:gd name="T4" fmla="*/ 95 w 161"/>
                <a:gd name="T5" fmla="*/ 53 h 113"/>
                <a:gd name="T6" fmla="*/ 135 w 161"/>
                <a:gd name="T7" fmla="*/ 100 h 113"/>
                <a:gd name="T8" fmla="*/ 161 w 161"/>
                <a:gd name="T9" fmla="*/ 113 h 113"/>
                <a:gd name="T10" fmla="*/ 129 w 161"/>
                <a:gd name="T11" fmla="*/ 79 h 113"/>
                <a:gd name="T12" fmla="*/ 101 w 161"/>
                <a:gd name="T13" fmla="*/ 45 h 113"/>
                <a:gd name="T14" fmla="*/ 72 w 161"/>
                <a:gd name="T15" fmla="*/ 30 h 113"/>
                <a:gd name="T16" fmla="*/ 29 w 161"/>
                <a:gd name="T17" fmla="*/ 4 h 113"/>
                <a:gd name="T18" fmla="*/ 0 w 161"/>
                <a:gd name="T1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113">
                  <a:moveTo>
                    <a:pt x="0" y="0"/>
                  </a:moveTo>
                  <a:cubicBezTo>
                    <a:pt x="16" y="8"/>
                    <a:pt x="32" y="20"/>
                    <a:pt x="49" y="29"/>
                  </a:cubicBezTo>
                  <a:cubicBezTo>
                    <a:pt x="64" y="38"/>
                    <a:pt x="81" y="43"/>
                    <a:pt x="95" y="53"/>
                  </a:cubicBezTo>
                  <a:cubicBezTo>
                    <a:pt x="111" y="65"/>
                    <a:pt x="121" y="86"/>
                    <a:pt x="135" y="100"/>
                  </a:cubicBezTo>
                  <a:cubicBezTo>
                    <a:pt x="142" y="106"/>
                    <a:pt x="154" y="113"/>
                    <a:pt x="161" y="113"/>
                  </a:cubicBezTo>
                  <a:cubicBezTo>
                    <a:pt x="154" y="113"/>
                    <a:pt x="135" y="85"/>
                    <a:pt x="129" y="79"/>
                  </a:cubicBezTo>
                  <a:cubicBezTo>
                    <a:pt x="120" y="68"/>
                    <a:pt x="110" y="57"/>
                    <a:pt x="101" y="45"/>
                  </a:cubicBezTo>
                  <a:cubicBezTo>
                    <a:pt x="101" y="45"/>
                    <a:pt x="72" y="30"/>
                    <a:pt x="72" y="30"/>
                  </a:cubicBezTo>
                  <a:cubicBezTo>
                    <a:pt x="57" y="22"/>
                    <a:pt x="46" y="8"/>
                    <a:pt x="29" y="4"/>
                  </a:cubicBezTo>
                  <a:cubicBezTo>
                    <a:pt x="19" y="2"/>
                    <a:pt x="9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5" name="Freeform 263"/>
            <p:cNvSpPr/>
            <p:nvPr/>
          </p:nvSpPr>
          <p:spPr bwMode="auto">
            <a:xfrm>
              <a:off x="3028951" y="5529263"/>
              <a:ext cx="39688" cy="95250"/>
            </a:xfrm>
            <a:custGeom>
              <a:avLst/>
              <a:gdLst>
                <a:gd name="T0" fmla="*/ 20 w 29"/>
                <a:gd name="T1" fmla="*/ 0 h 69"/>
                <a:gd name="T2" fmla="*/ 9 w 29"/>
                <a:gd name="T3" fmla="*/ 19 h 69"/>
                <a:gd name="T4" fmla="*/ 18 w 29"/>
                <a:gd name="T5" fmla="*/ 69 h 69"/>
                <a:gd name="T6" fmla="*/ 23 w 29"/>
                <a:gd name="T7" fmla="*/ 53 h 69"/>
                <a:gd name="T8" fmla="*/ 20 w 29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69">
                  <a:moveTo>
                    <a:pt x="20" y="0"/>
                  </a:moveTo>
                  <a:cubicBezTo>
                    <a:pt x="20" y="2"/>
                    <a:pt x="10" y="16"/>
                    <a:pt x="9" y="19"/>
                  </a:cubicBezTo>
                  <a:cubicBezTo>
                    <a:pt x="0" y="43"/>
                    <a:pt x="5" y="53"/>
                    <a:pt x="18" y="69"/>
                  </a:cubicBezTo>
                  <a:cubicBezTo>
                    <a:pt x="18" y="69"/>
                    <a:pt x="23" y="53"/>
                    <a:pt x="23" y="53"/>
                  </a:cubicBezTo>
                  <a:cubicBezTo>
                    <a:pt x="29" y="37"/>
                    <a:pt x="24" y="15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6" name="Freeform 264"/>
            <p:cNvSpPr/>
            <p:nvPr/>
          </p:nvSpPr>
          <p:spPr bwMode="auto">
            <a:xfrm>
              <a:off x="2973388" y="5538788"/>
              <a:ext cx="44450" cy="49213"/>
            </a:xfrm>
            <a:custGeom>
              <a:avLst/>
              <a:gdLst>
                <a:gd name="T0" fmla="*/ 29 w 33"/>
                <a:gd name="T1" fmla="*/ 16 h 36"/>
                <a:gd name="T2" fmla="*/ 18 w 33"/>
                <a:gd name="T3" fmla="*/ 3 h 36"/>
                <a:gd name="T4" fmla="*/ 0 w 33"/>
                <a:gd name="T5" fmla="*/ 7 h 36"/>
                <a:gd name="T6" fmla="*/ 26 w 33"/>
                <a:gd name="T7" fmla="*/ 33 h 36"/>
                <a:gd name="T8" fmla="*/ 29 w 33"/>
                <a:gd name="T9" fmla="*/ 1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6">
                  <a:moveTo>
                    <a:pt x="29" y="16"/>
                  </a:moveTo>
                  <a:cubicBezTo>
                    <a:pt x="26" y="10"/>
                    <a:pt x="21" y="4"/>
                    <a:pt x="18" y="3"/>
                  </a:cubicBezTo>
                  <a:cubicBezTo>
                    <a:pt x="10" y="0"/>
                    <a:pt x="9" y="2"/>
                    <a:pt x="0" y="7"/>
                  </a:cubicBezTo>
                  <a:cubicBezTo>
                    <a:pt x="2" y="5"/>
                    <a:pt x="17" y="36"/>
                    <a:pt x="26" y="33"/>
                  </a:cubicBezTo>
                  <a:cubicBezTo>
                    <a:pt x="33" y="30"/>
                    <a:pt x="33" y="23"/>
                    <a:pt x="29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7" name="Freeform 265"/>
            <p:cNvSpPr/>
            <p:nvPr/>
          </p:nvSpPr>
          <p:spPr bwMode="auto">
            <a:xfrm>
              <a:off x="2814638" y="5359401"/>
              <a:ext cx="142875" cy="293688"/>
            </a:xfrm>
            <a:custGeom>
              <a:avLst/>
              <a:gdLst>
                <a:gd name="T0" fmla="*/ 26 w 104"/>
                <a:gd name="T1" fmla="*/ 85 h 214"/>
                <a:gd name="T2" fmla="*/ 43 w 104"/>
                <a:gd name="T3" fmla="*/ 140 h 214"/>
                <a:gd name="T4" fmla="*/ 70 w 104"/>
                <a:gd name="T5" fmla="*/ 160 h 214"/>
                <a:gd name="T6" fmla="*/ 87 w 104"/>
                <a:gd name="T7" fmla="*/ 193 h 214"/>
                <a:gd name="T8" fmla="*/ 104 w 104"/>
                <a:gd name="T9" fmla="*/ 214 h 214"/>
                <a:gd name="T10" fmla="*/ 46 w 104"/>
                <a:gd name="T11" fmla="*/ 171 h 214"/>
                <a:gd name="T12" fmla="*/ 17 w 104"/>
                <a:gd name="T13" fmla="*/ 75 h 214"/>
                <a:gd name="T14" fmla="*/ 0 w 104"/>
                <a:gd name="T15" fmla="*/ 0 h 214"/>
                <a:gd name="T16" fmla="*/ 22 w 104"/>
                <a:gd name="T17" fmla="*/ 22 h 214"/>
                <a:gd name="T18" fmla="*/ 24 w 104"/>
                <a:gd name="T19" fmla="*/ 47 h 214"/>
                <a:gd name="T20" fmla="*/ 26 w 104"/>
                <a:gd name="T21" fmla="*/ 85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214">
                  <a:moveTo>
                    <a:pt x="26" y="85"/>
                  </a:moveTo>
                  <a:cubicBezTo>
                    <a:pt x="28" y="105"/>
                    <a:pt x="32" y="125"/>
                    <a:pt x="43" y="140"/>
                  </a:cubicBezTo>
                  <a:cubicBezTo>
                    <a:pt x="50" y="151"/>
                    <a:pt x="62" y="151"/>
                    <a:pt x="70" y="160"/>
                  </a:cubicBezTo>
                  <a:cubicBezTo>
                    <a:pt x="79" y="169"/>
                    <a:pt x="80" y="183"/>
                    <a:pt x="87" y="193"/>
                  </a:cubicBezTo>
                  <a:cubicBezTo>
                    <a:pt x="92" y="201"/>
                    <a:pt x="99" y="207"/>
                    <a:pt x="104" y="214"/>
                  </a:cubicBezTo>
                  <a:cubicBezTo>
                    <a:pt x="84" y="201"/>
                    <a:pt x="65" y="187"/>
                    <a:pt x="46" y="171"/>
                  </a:cubicBezTo>
                  <a:cubicBezTo>
                    <a:pt x="18" y="148"/>
                    <a:pt x="20" y="111"/>
                    <a:pt x="17" y="75"/>
                  </a:cubicBezTo>
                  <a:cubicBezTo>
                    <a:pt x="15" y="45"/>
                    <a:pt x="16" y="24"/>
                    <a:pt x="0" y="0"/>
                  </a:cubicBezTo>
                  <a:cubicBezTo>
                    <a:pt x="6" y="6"/>
                    <a:pt x="18" y="14"/>
                    <a:pt x="22" y="22"/>
                  </a:cubicBezTo>
                  <a:cubicBezTo>
                    <a:pt x="25" y="28"/>
                    <a:pt x="23" y="39"/>
                    <a:pt x="24" y="47"/>
                  </a:cubicBezTo>
                  <a:cubicBezTo>
                    <a:pt x="24" y="59"/>
                    <a:pt x="25" y="72"/>
                    <a:pt x="26" y="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8" name="Freeform 266"/>
            <p:cNvSpPr/>
            <p:nvPr/>
          </p:nvSpPr>
          <p:spPr bwMode="auto">
            <a:xfrm>
              <a:off x="2898776" y="5407026"/>
              <a:ext cx="49213" cy="174625"/>
            </a:xfrm>
            <a:custGeom>
              <a:avLst/>
              <a:gdLst>
                <a:gd name="T0" fmla="*/ 1 w 36"/>
                <a:gd name="T1" fmla="*/ 0 h 127"/>
                <a:gd name="T2" fmla="*/ 36 w 36"/>
                <a:gd name="T3" fmla="*/ 127 h 127"/>
                <a:gd name="T4" fmla="*/ 30 w 36"/>
                <a:gd name="T5" fmla="*/ 93 h 127"/>
                <a:gd name="T6" fmla="*/ 19 w 36"/>
                <a:gd name="T7" fmla="*/ 55 h 127"/>
                <a:gd name="T8" fmla="*/ 1 w 36"/>
                <a:gd name="T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27">
                  <a:moveTo>
                    <a:pt x="1" y="0"/>
                  </a:moveTo>
                  <a:cubicBezTo>
                    <a:pt x="1" y="0"/>
                    <a:pt x="0" y="89"/>
                    <a:pt x="36" y="127"/>
                  </a:cubicBezTo>
                  <a:cubicBezTo>
                    <a:pt x="33" y="124"/>
                    <a:pt x="32" y="99"/>
                    <a:pt x="30" y="93"/>
                  </a:cubicBezTo>
                  <a:cubicBezTo>
                    <a:pt x="27" y="80"/>
                    <a:pt x="23" y="67"/>
                    <a:pt x="19" y="55"/>
                  </a:cubicBezTo>
                  <a:cubicBezTo>
                    <a:pt x="13" y="37"/>
                    <a:pt x="7" y="19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9" name="Freeform 267"/>
            <p:cNvSpPr/>
            <p:nvPr/>
          </p:nvSpPr>
          <p:spPr bwMode="auto">
            <a:xfrm>
              <a:off x="2822576" y="5661026"/>
              <a:ext cx="125413" cy="28575"/>
            </a:xfrm>
            <a:custGeom>
              <a:avLst/>
              <a:gdLst>
                <a:gd name="T0" fmla="*/ 92 w 92"/>
                <a:gd name="T1" fmla="*/ 5 h 21"/>
                <a:gd name="T2" fmla="*/ 50 w 92"/>
                <a:gd name="T3" fmla="*/ 0 h 21"/>
                <a:gd name="T4" fmla="*/ 19 w 92"/>
                <a:gd name="T5" fmla="*/ 3 h 21"/>
                <a:gd name="T6" fmla="*/ 0 w 92"/>
                <a:gd name="T7" fmla="*/ 14 h 21"/>
                <a:gd name="T8" fmla="*/ 21 w 92"/>
                <a:gd name="T9" fmla="*/ 20 h 21"/>
                <a:gd name="T10" fmla="*/ 92 w 92"/>
                <a:gd name="T11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21">
                  <a:moveTo>
                    <a:pt x="92" y="5"/>
                  </a:moveTo>
                  <a:cubicBezTo>
                    <a:pt x="92" y="5"/>
                    <a:pt x="50" y="0"/>
                    <a:pt x="50" y="0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2" y="6"/>
                    <a:pt x="5" y="9"/>
                    <a:pt x="0" y="14"/>
                  </a:cubicBezTo>
                  <a:cubicBezTo>
                    <a:pt x="5" y="18"/>
                    <a:pt x="14" y="21"/>
                    <a:pt x="21" y="20"/>
                  </a:cubicBezTo>
                  <a:cubicBezTo>
                    <a:pt x="44" y="18"/>
                    <a:pt x="68" y="2"/>
                    <a:pt x="92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0" name="Freeform 268"/>
            <p:cNvSpPr/>
            <p:nvPr/>
          </p:nvSpPr>
          <p:spPr bwMode="auto">
            <a:xfrm>
              <a:off x="3354388" y="5002213"/>
              <a:ext cx="95250" cy="177800"/>
            </a:xfrm>
            <a:custGeom>
              <a:avLst/>
              <a:gdLst>
                <a:gd name="T0" fmla="*/ 44 w 69"/>
                <a:gd name="T1" fmla="*/ 0 h 130"/>
                <a:gd name="T2" fmla="*/ 23 w 69"/>
                <a:gd name="T3" fmla="*/ 28 h 130"/>
                <a:gd name="T4" fmla="*/ 0 w 69"/>
                <a:gd name="T5" fmla="*/ 78 h 130"/>
                <a:gd name="T6" fmla="*/ 23 w 69"/>
                <a:gd name="T7" fmla="*/ 98 h 130"/>
                <a:gd name="T8" fmla="*/ 42 w 69"/>
                <a:gd name="T9" fmla="*/ 118 h 130"/>
                <a:gd name="T10" fmla="*/ 43 w 69"/>
                <a:gd name="T11" fmla="*/ 81 h 130"/>
                <a:gd name="T12" fmla="*/ 65 w 69"/>
                <a:gd name="T13" fmla="*/ 57 h 130"/>
                <a:gd name="T14" fmla="*/ 43 w 69"/>
                <a:gd name="T15" fmla="*/ 42 h 130"/>
                <a:gd name="T16" fmla="*/ 44 w 69"/>
                <a:gd name="T1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30">
                  <a:moveTo>
                    <a:pt x="44" y="0"/>
                  </a:moveTo>
                  <a:cubicBezTo>
                    <a:pt x="44" y="0"/>
                    <a:pt x="21" y="8"/>
                    <a:pt x="23" y="28"/>
                  </a:cubicBezTo>
                  <a:cubicBezTo>
                    <a:pt x="23" y="28"/>
                    <a:pt x="21" y="74"/>
                    <a:pt x="0" y="78"/>
                  </a:cubicBezTo>
                  <a:cubicBezTo>
                    <a:pt x="0" y="78"/>
                    <a:pt x="16" y="78"/>
                    <a:pt x="23" y="98"/>
                  </a:cubicBezTo>
                  <a:cubicBezTo>
                    <a:pt x="23" y="98"/>
                    <a:pt x="33" y="130"/>
                    <a:pt x="42" y="118"/>
                  </a:cubicBezTo>
                  <a:cubicBezTo>
                    <a:pt x="42" y="118"/>
                    <a:pt x="57" y="103"/>
                    <a:pt x="43" y="81"/>
                  </a:cubicBezTo>
                  <a:cubicBezTo>
                    <a:pt x="43" y="81"/>
                    <a:pt x="68" y="78"/>
                    <a:pt x="65" y="57"/>
                  </a:cubicBezTo>
                  <a:cubicBezTo>
                    <a:pt x="65" y="57"/>
                    <a:pt x="69" y="37"/>
                    <a:pt x="43" y="42"/>
                  </a:cubicBezTo>
                  <a:cubicBezTo>
                    <a:pt x="43" y="42"/>
                    <a:pt x="63" y="13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1" name="Freeform 269"/>
            <p:cNvSpPr/>
            <p:nvPr/>
          </p:nvSpPr>
          <p:spPr bwMode="auto">
            <a:xfrm>
              <a:off x="3206751" y="4891088"/>
              <a:ext cx="147638" cy="107950"/>
            </a:xfrm>
            <a:custGeom>
              <a:avLst/>
              <a:gdLst>
                <a:gd name="T0" fmla="*/ 60 w 107"/>
                <a:gd name="T1" fmla="*/ 34 h 78"/>
                <a:gd name="T2" fmla="*/ 29 w 107"/>
                <a:gd name="T3" fmla="*/ 22 h 78"/>
                <a:gd name="T4" fmla="*/ 22 w 107"/>
                <a:gd name="T5" fmla="*/ 78 h 78"/>
                <a:gd name="T6" fmla="*/ 54 w 107"/>
                <a:gd name="T7" fmla="*/ 72 h 78"/>
                <a:gd name="T8" fmla="*/ 79 w 107"/>
                <a:gd name="T9" fmla="*/ 69 h 78"/>
                <a:gd name="T10" fmla="*/ 101 w 107"/>
                <a:gd name="T11" fmla="*/ 43 h 78"/>
                <a:gd name="T12" fmla="*/ 91 w 107"/>
                <a:gd name="T13" fmla="*/ 32 h 78"/>
                <a:gd name="T14" fmla="*/ 79 w 107"/>
                <a:gd name="T15" fmla="*/ 7 h 78"/>
                <a:gd name="T16" fmla="*/ 60 w 107"/>
                <a:gd name="T17" fmla="*/ 3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78">
                  <a:moveTo>
                    <a:pt x="60" y="34"/>
                  </a:moveTo>
                  <a:cubicBezTo>
                    <a:pt x="60" y="34"/>
                    <a:pt x="49" y="8"/>
                    <a:pt x="29" y="22"/>
                  </a:cubicBezTo>
                  <a:cubicBezTo>
                    <a:pt x="29" y="22"/>
                    <a:pt x="0" y="43"/>
                    <a:pt x="22" y="78"/>
                  </a:cubicBezTo>
                  <a:cubicBezTo>
                    <a:pt x="22" y="78"/>
                    <a:pt x="35" y="64"/>
                    <a:pt x="54" y="72"/>
                  </a:cubicBezTo>
                  <a:cubicBezTo>
                    <a:pt x="54" y="72"/>
                    <a:pt x="58" y="52"/>
                    <a:pt x="79" y="69"/>
                  </a:cubicBezTo>
                  <a:cubicBezTo>
                    <a:pt x="79" y="69"/>
                    <a:pt x="107" y="74"/>
                    <a:pt x="101" y="43"/>
                  </a:cubicBezTo>
                  <a:cubicBezTo>
                    <a:pt x="100" y="38"/>
                    <a:pt x="94" y="36"/>
                    <a:pt x="91" y="32"/>
                  </a:cubicBezTo>
                  <a:cubicBezTo>
                    <a:pt x="85" y="22"/>
                    <a:pt x="97" y="0"/>
                    <a:pt x="79" y="7"/>
                  </a:cubicBezTo>
                  <a:cubicBezTo>
                    <a:pt x="69" y="10"/>
                    <a:pt x="64" y="24"/>
                    <a:pt x="60" y="3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2" name="Freeform 270"/>
            <p:cNvSpPr>
              <a:spLocks noEditPoints="1"/>
            </p:cNvSpPr>
            <p:nvPr/>
          </p:nvSpPr>
          <p:spPr bwMode="auto">
            <a:xfrm>
              <a:off x="3217863" y="4965701"/>
              <a:ext cx="153988" cy="200025"/>
            </a:xfrm>
            <a:custGeom>
              <a:avLst/>
              <a:gdLst>
                <a:gd name="T0" fmla="*/ 102 w 112"/>
                <a:gd name="T1" fmla="*/ 70 h 146"/>
                <a:gd name="T2" fmla="*/ 88 w 112"/>
                <a:gd name="T3" fmla="*/ 59 h 146"/>
                <a:gd name="T4" fmla="*/ 92 w 112"/>
                <a:gd name="T5" fmla="*/ 27 h 146"/>
                <a:gd name="T6" fmla="*/ 71 w 112"/>
                <a:gd name="T7" fmla="*/ 27 h 146"/>
                <a:gd name="T8" fmla="*/ 50 w 112"/>
                <a:gd name="T9" fmla="*/ 34 h 146"/>
                <a:gd name="T10" fmla="*/ 29 w 112"/>
                <a:gd name="T11" fmla="*/ 27 h 146"/>
                <a:gd name="T12" fmla="*/ 10 w 112"/>
                <a:gd name="T13" fmla="*/ 43 h 146"/>
                <a:gd name="T14" fmla="*/ 15 w 112"/>
                <a:gd name="T15" fmla="*/ 67 h 146"/>
                <a:gd name="T16" fmla="*/ 16 w 112"/>
                <a:gd name="T17" fmla="*/ 88 h 146"/>
                <a:gd name="T18" fmla="*/ 15 w 112"/>
                <a:gd name="T19" fmla="*/ 111 h 146"/>
                <a:gd name="T20" fmla="*/ 34 w 112"/>
                <a:gd name="T21" fmla="*/ 114 h 146"/>
                <a:gd name="T22" fmla="*/ 36 w 112"/>
                <a:gd name="T23" fmla="*/ 104 h 146"/>
                <a:gd name="T24" fmla="*/ 51 w 112"/>
                <a:gd name="T25" fmla="*/ 131 h 146"/>
                <a:gd name="T26" fmla="*/ 85 w 112"/>
                <a:gd name="T27" fmla="*/ 104 h 146"/>
                <a:gd name="T28" fmla="*/ 102 w 112"/>
                <a:gd name="T29" fmla="*/ 70 h 146"/>
                <a:gd name="T30" fmla="*/ 44 w 112"/>
                <a:gd name="T31" fmla="*/ 73 h 146"/>
                <a:gd name="T32" fmla="*/ 61 w 112"/>
                <a:gd name="T33" fmla="*/ 56 h 146"/>
                <a:gd name="T34" fmla="*/ 69 w 112"/>
                <a:gd name="T35" fmla="*/ 63 h 146"/>
                <a:gd name="T36" fmla="*/ 44 w 112"/>
                <a:gd name="T37" fmla="*/ 7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2" h="146">
                  <a:moveTo>
                    <a:pt x="102" y="70"/>
                  </a:moveTo>
                  <a:cubicBezTo>
                    <a:pt x="102" y="70"/>
                    <a:pt x="96" y="59"/>
                    <a:pt x="88" y="59"/>
                  </a:cubicBezTo>
                  <a:cubicBezTo>
                    <a:pt x="88" y="59"/>
                    <a:pt x="104" y="36"/>
                    <a:pt x="92" y="27"/>
                  </a:cubicBezTo>
                  <a:cubicBezTo>
                    <a:pt x="92" y="27"/>
                    <a:pt x="86" y="14"/>
                    <a:pt x="71" y="27"/>
                  </a:cubicBezTo>
                  <a:cubicBezTo>
                    <a:pt x="67" y="31"/>
                    <a:pt x="55" y="0"/>
                    <a:pt x="50" y="34"/>
                  </a:cubicBezTo>
                  <a:cubicBezTo>
                    <a:pt x="50" y="28"/>
                    <a:pt x="32" y="27"/>
                    <a:pt x="29" y="27"/>
                  </a:cubicBezTo>
                  <a:cubicBezTo>
                    <a:pt x="22" y="29"/>
                    <a:pt x="15" y="36"/>
                    <a:pt x="10" y="43"/>
                  </a:cubicBezTo>
                  <a:cubicBezTo>
                    <a:pt x="10" y="43"/>
                    <a:pt x="0" y="56"/>
                    <a:pt x="15" y="67"/>
                  </a:cubicBezTo>
                  <a:cubicBezTo>
                    <a:pt x="15" y="67"/>
                    <a:pt x="4" y="76"/>
                    <a:pt x="16" y="88"/>
                  </a:cubicBezTo>
                  <a:cubicBezTo>
                    <a:pt x="16" y="88"/>
                    <a:pt x="7" y="102"/>
                    <a:pt x="15" y="111"/>
                  </a:cubicBezTo>
                  <a:cubicBezTo>
                    <a:pt x="15" y="111"/>
                    <a:pt x="24" y="130"/>
                    <a:pt x="34" y="114"/>
                  </a:cubicBezTo>
                  <a:cubicBezTo>
                    <a:pt x="34" y="114"/>
                    <a:pt x="36" y="104"/>
                    <a:pt x="36" y="104"/>
                  </a:cubicBezTo>
                  <a:cubicBezTo>
                    <a:pt x="35" y="110"/>
                    <a:pt x="48" y="127"/>
                    <a:pt x="51" y="131"/>
                  </a:cubicBezTo>
                  <a:cubicBezTo>
                    <a:pt x="67" y="146"/>
                    <a:pt x="89" y="127"/>
                    <a:pt x="85" y="104"/>
                  </a:cubicBezTo>
                  <a:cubicBezTo>
                    <a:pt x="85" y="104"/>
                    <a:pt x="112" y="101"/>
                    <a:pt x="102" y="70"/>
                  </a:cubicBezTo>
                  <a:close/>
                  <a:moveTo>
                    <a:pt x="44" y="73"/>
                  </a:moveTo>
                  <a:cubicBezTo>
                    <a:pt x="46" y="61"/>
                    <a:pt x="54" y="54"/>
                    <a:pt x="61" y="56"/>
                  </a:cubicBezTo>
                  <a:cubicBezTo>
                    <a:pt x="64" y="56"/>
                    <a:pt x="66" y="59"/>
                    <a:pt x="69" y="63"/>
                  </a:cubicBezTo>
                  <a:cubicBezTo>
                    <a:pt x="88" y="103"/>
                    <a:pt x="38" y="104"/>
                    <a:pt x="44" y="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3" name="Freeform 271"/>
            <p:cNvSpPr/>
            <p:nvPr/>
          </p:nvSpPr>
          <p:spPr bwMode="auto">
            <a:xfrm>
              <a:off x="3001963" y="4873626"/>
              <a:ext cx="68263" cy="123825"/>
            </a:xfrm>
            <a:custGeom>
              <a:avLst/>
              <a:gdLst>
                <a:gd name="T0" fmla="*/ 0 w 50"/>
                <a:gd name="T1" fmla="*/ 44 h 90"/>
                <a:gd name="T2" fmla="*/ 21 w 50"/>
                <a:gd name="T3" fmla="*/ 3 h 90"/>
                <a:gd name="T4" fmla="*/ 39 w 50"/>
                <a:gd name="T5" fmla="*/ 39 h 90"/>
                <a:gd name="T6" fmla="*/ 41 w 50"/>
                <a:gd name="T7" fmla="*/ 64 h 90"/>
                <a:gd name="T8" fmla="*/ 50 w 50"/>
                <a:gd name="T9" fmla="*/ 90 h 90"/>
                <a:gd name="T10" fmla="*/ 23 w 50"/>
                <a:gd name="T11" fmla="*/ 65 h 90"/>
                <a:gd name="T12" fmla="*/ 0 w 50"/>
                <a:gd name="T13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90">
                  <a:moveTo>
                    <a:pt x="0" y="44"/>
                  </a:moveTo>
                  <a:cubicBezTo>
                    <a:pt x="5" y="44"/>
                    <a:pt x="10" y="6"/>
                    <a:pt x="21" y="3"/>
                  </a:cubicBezTo>
                  <a:cubicBezTo>
                    <a:pt x="38" y="0"/>
                    <a:pt x="38" y="25"/>
                    <a:pt x="39" y="39"/>
                  </a:cubicBezTo>
                  <a:cubicBezTo>
                    <a:pt x="39" y="48"/>
                    <a:pt x="39" y="56"/>
                    <a:pt x="41" y="64"/>
                  </a:cubicBezTo>
                  <a:cubicBezTo>
                    <a:pt x="44" y="74"/>
                    <a:pt x="50" y="80"/>
                    <a:pt x="50" y="90"/>
                  </a:cubicBezTo>
                  <a:cubicBezTo>
                    <a:pt x="50" y="88"/>
                    <a:pt x="27" y="70"/>
                    <a:pt x="23" y="65"/>
                  </a:cubicBezTo>
                  <a:cubicBezTo>
                    <a:pt x="16" y="56"/>
                    <a:pt x="12" y="44"/>
                    <a:pt x="0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4" name="Freeform 272"/>
            <p:cNvSpPr/>
            <p:nvPr/>
          </p:nvSpPr>
          <p:spPr bwMode="auto">
            <a:xfrm>
              <a:off x="2703513" y="4670426"/>
              <a:ext cx="134938" cy="119063"/>
            </a:xfrm>
            <a:custGeom>
              <a:avLst/>
              <a:gdLst>
                <a:gd name="T0" fmla="*/ 36 w 98"/>
                <a:gd name="T1" fmla="*/ 4 h 87"/>
                <a:gd name="T2" fmla="*/ 49 w 98"/>
                <a:gd name="T3" fmla="*/ 10 h 87"/>
                <a:gd name="T4" fmla="*/ 72 w 98"/>
                <a:gd name="T5" fmla="*/ 33 h 87"/>
                <a:gd name="T6" fmla="*/ 80 w 98"/>
                <a:gd name="T7" fmla="*/ 87 h 87"/>
                <a:gd name="T8" fmla="*/ 28 w 98"/>
                <a:gd name="T9" fmla="*/ 67 h 87"/>
                <a:gd name="T10" fmla="*/ 22 w 98"/>
                <a:gd name="T11" fmla="*/ 0 h 87"/>
                <a:gd name="T12" fmla="*/ 36 w 98"/>
                <a:gd name="T13" fmla="*/ 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7">
                  <a:moveTo>
                    <a:pt x="36" y="4"/>
                  </a:moveTo>
                  <a:cubicBezTo>
                    <a:pt x="40" y="5"/>
                    <a:pt x="45" y="6"/>
                    <a:pt x="49" y="10"/>
                  </a:cubicBezTo>
                  <a:cubicBezTo>
                    <a:pt x="56" y="20"/>
                    <a:pt x="57" y="41"/>
                    <a:pt x="72" y="33"/>
                  </a:cubicBezTo>
                  <a:cubicBezTo>
                    <a:pt x="56" y="57"/>
                    <a:pt x="98" y="60"/>
                    <a:pt x="80" y="87"/>
                  </a:cubicBezTo>
                  <a:cubicBezTo>
                    <a:pt x="75" y="59"/>
                    <a:pt x="42" y="79"/>
                    <a:pt x="28" y="67"/>
                  </a:cubicBezTo>
                  <a:cubicBezTo>
                    <a:pt x="0" y="44"/>
                    <a:pt x="48" y="22"/>
                    <a:pt x="22" y="0"/>
                  </a:cubicBezTo>
                  <a:cubicBezTo>
                    <a:pt x="26" y="3"/>
                    <a:pt x="31" y="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5" name="Freeform 273"/>
            <p:cNvSpPr/>
            <p:nvPr/>
          </p:nvSpPr>
          <p:spPr bwMode="auto">
            <a:xfrm>
              <a:off x="3284538" y="4392613"/>
              <a:ext cx="65088" cy="111125"/>
            </a:xfrm>
            <a:custGeom>
              <a:avLst/>
              <a:gdLst>
                <a:gd name="T0" fmla="*/ 2 w 47"/>
                <a:gd name="T1" fmla="*/ 52 h 81"/>
                <a:gd name="T2" fmla="*/ 5 w 47"/>
                <a:gd name="T3" fmla="*/ 42 h 81"/>
                <a:gd name="T4" fmla="*/ 18 w 47"/>
                <a:gd name="T5" fmla="*/ 22 h 81"/>
                <a:gd name="T6" fmla="*/ 47 w 47"/>
                <a:gd name="T7" fmla="*/ 15 h 81"/>
                <a:gd name="T8" fmla="*/ 37 w 47"/>
                <a:gd name="T9" fmla="*/ 58 h 81"/>
                <a:gd name="T10" fmla="*/ 0 w 47"/>
                <a:gd name="T11" fmla="*/ 64 h 81"/>
                <a:gd name="T12" fmla="*/ 2 w 47"/>
                <a:gd name="T13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81">
                  <a:moveTo>
                    <a:pt x="2" y="52"/>
                  </a:moveTo>
                  <a:cubicBezTo>
                    <a:pt x="2" y="49"/>
                    <a:pt x="3" y="45"/>
                    <a:pt x="5" y="42"/>
                  </a:cubicBezTo>
                  <a:cubicBezTo>
                    <a:pt x="10" y="35"/>
                    <a:pt x="22" y="34"/>
                    <a:pt x="18" y="22"/>
                  </a:cubicBezTo>
                  <a:cubicBezTo>
                    <a:pt x="31" y="34"/>
                    <a:pt x="32" y="0"/>
                    <a:pt x="47" y="15"/>
                  </a:cubicBezTo>
                  <a:cubicBezTo>
                    <a:pt x="31" y="19"/>
                    <a:pt x="43" y="46"/>
                    <a:pt x="37" y="58"/>
                  </a:cubicBezTo>
                  <a:cubicBezTo>
                    <a:pt x="25" y="81"/>
                    <a:pt x="12" y="42"/>
                    <a:pt x="0" y="64"/>
                  </a:cubicBezTo>
                  <a:cubicBezTo>
                    <a:pt x="2" y="61"/>
                    <a:pt x="2" y="56"/>
                    <a:pt x="2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6" name="Freeform 274"/>
            <p:cNvSpPr/>
            <p:nvPr/>
          </p:nvSpPr>
          <p:spPr bwMode="auto">
            <a:xfrm>
              <a:off x="3971926" y="4491038"/>
              <a:ext cx="65088" cy="109538"/>
            </a:xfrm>
            <a:custGeom>
              <a:avLst/>
              <a:gdLst>
                <a:gd name="T0" fmla="*/ 2 w 47"/>
                <a:gd name="T1" fmla="*/ 52 h 80"/>
                <a:gd name="T2" fmla="*/ 5 w 47"/>
                <a:gd name="T3" fmla="*/ 41 h 80"/>
                <a:gd name="T4" fmla="*/ 17 w 47"/>
                <a:gd name="T5" fmla="*/ 21 h 80"/>
                <a:gd name="T6" fmla="*/ 47 w 47"/>
                <a:gd name="T7" fmla="*/ 14 h 80"/>
                <a:gd name="T8" fmla="*/ 37 w 47"/>
                <a:gd name="T9" fmla="*/ 57 h 80"/>
                <a:gd name="T10" fmla="*/ 0 w 47"/>
                <a:gd name="T11" fmla="*/ 63 h 80"/>
                <a:gd name="T12" fmla="*/ 2 w 47"/>
                <a:gd name="T13" fmla="*/ 5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80">
                  <a:moveTo>
                    <a:pt x="2" y="52"/>
                  </a:moveTo>
                  <a:cubicBezTo>
                    <a:pt x="2" y="48"/>
                    <a:pt x="2" y="44"/>
                    <a:pt x="5" y="41"/>
                  </a:cubicBezTo>
                  <a:cubicBezTo>
                    <a:pt x="10" y="34"/>
                    <a:pt x="21" y="33"/>
                    <a:pt x="17" y="21"/>
                  </a:cubicBezTo>
                  <a:cubicBezTo>
                    <a:pt x="31" y="34"/>
                    <a:pt x="31" y="0"/>
                    <a:pt x="47" y="14"/>
                  </a:cubicBezTo>
                  <a:cubicBezTo>
                    <a:pt x="31" y="18"/>
                    <a:pt x="43" y="45"/>
                    <a:pt x="37" y="57"/>
                  </a:cubicBezTo>
                  <a:cubicBezTo>
                    <a:pt x="24" y="80"/>
                    <a:pt x="12" y="41"/>
                    <a:pt x="0" y="63"/>
                  </a:cubicBezTo>
                  <a:cubicBezTo>
                    <a:pt x="1" y="60"/>
                    <a:pt x="1" y="56"/>
                    <a:pt x="2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7" name="Freeform 275"/>
            <p:cNvSpPr/>
            <p:nvPr/>
          </p:nvSpPr>
          <p:spPr bwMode="auto">
            <a:xfrm>
              <a:off x="2338388" y="5099051"/>
              <a:ext cx="71438" cy="98425"/>
            </a:xfrm>
            <a:custGeom>
              <a:avLst/>
              <a:gdLst>
                <a:gd name="T0" fmla="*/ 21 w 52"/>
                <a:gd name="T1" fmla="*/ 64 h 72"/>
                <a:gd name="T2" fmla="*/ 15 w 52"/>
                <a:gd name="T3" fmla="*/ 55 h 72"/>
                <a:gd name="T4" fmla="*/ 7 w 52"/>
                <a:gd name="T5" fmla="*/ 33 h 72"/>
                <a:gd name="T6" fmla="*/ 17 w 52"/>
                <a:gd name="T7" fmla="*/ 0 h 72"/>
                <a:gd name="T8" fmla="*/ 42 w 52"/>
                <a:gd name="T9" fmla="*/ 31 h 72"/>
                <a:gd name="T10" fmla="*/ 28 w 52"/>
                <a:gd name="T11" fmla="*/ 72 h 72"/>
                <a:gd name="T12" fmla="*/ 21 w 52"/>
                <a:gd name="T13" fmla="*/ 6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72">
                  <a:moveTo>
                    <a:pt x="21" y="64"/>
                  </a:moveTo>
                  <a:cubicBezTo>
                    <a:pt x="19" y="62"/>
                    <a:pt x="16" y="59"/>
                    <a:pt x="15" y="55"/>
                  </a:cubicBezTo>
                  <a:cubicBezTo>
                    <a:pt x="13" y="47"/>
                    <a:pt x="18" y="35"/>
                    <a:pt x="7" y="33"/>
                  </a:cubicBezTo>
                  <a:cubicBezTo>
                    <a:pt x="23" y="26"/>
                    <a:pt x="0" y="8"/>
                    <a:pt x="17" y="0"/>
                  </a:cubicBezTo>
                  <a:cubicBezTo>
                    <a:pt x="12" y="18"/>
                    <a:pt x="37" y="18"/>
                    <a:pt x="42" y="31"/>
                  </a:cubicBezTo>
                  <a:cubicBezTo>
                    <a:pt x="52" y="54"/>
                    <a:pt x="19" y="49"/>
                    <a:pt x="28" y="72"/>
                  </a:cubicBezTo>
                  <a:cubicBezTo>
                    <a:pt x="27" y="68"/>
                    <a:pt x="24" y="66"/>
                    <a:pt x="21" y="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8" name="Freeform 276"/>
            <p:cNvSpPr/>
            <p:nvPr/>
          </p:nvSpPr>
          <p:spPr bwMode="auto">
            <a:xfrm>
              <a:off x="2809876" y="4591051"/>
              <a:ext cx="44450" cy="73025"/>
            </a:xfrm>
            <a:custGeom>
              <a:avLst/>
              <a:gdLst>
                <a:gd name="T0" fmla="*/ 20 w 32"/>
                <a:gd name="T1" fmla="*/ 0 h 53"/>
                <a:gd name="T2" fmla="*/ 10 w 32"/>
                <a:gd name="T3" fmla="*/ 13 h 53"/>
                <a:gd name="T4" fmla="*/ 0 w 32"/>
                <a:gd name="T5" fmla="*/ 53 h 53"/>
                <a:gd name="T6" fmla="*/ 22 w 32"/>
                <a:gd name="T7" fmla="*/ 33 h 53"/>
                <a:gd name="T8" fmla="*/ 20 w 32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3">
                  <a:moveTo>
                    <a:pt x="20" y="0"/>
                  </a:moveTo>
                  <a:cubicBezTo>
                    <a:pt x="20" y="0"/>
                    <a:pt x="11" y="13"/>
                    <a:pt x="10" y="13"/>
                  </a:cubicBezTo>
                  <a:cubicBezTo>
                    <a:pt x="2" y="17"/>
                    <a:pt x="8" y="46"/>
                    <a:pt x="0" y="53"/>
                  </a:cubicBezTo>
                  <a:cubicBezTo>
                    <a:pt x="0" y="53"/>
                    <a:pt x="22" y="33"/>
                    <a:pt x="22" y="33"/>
                  </a:cubicBezTo>
                  <a:cubicBezTo>
                    <a:pt x="22" y="33"/>
                    <a:pt x="32" y="1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9" name="Freeform 277"/>
            <p:cNvSpPr/>
            <p:nvPr/>
          </p:nvSpPr>
          <p:spPr bwMode="auto">
            <a:xfrm>
              <a:off x="2927351" y="4635501"/>
              <a:ext cx="30163" cy="66675"/>
            </a:xfrm>
            <a:custGeom>
              <a:avLst/>
              <a:gdLst>
                <a:gd name="T0" fmla="*/ 19 w 19"/>
                <a:gd name="T1" fmla="*/ 42 h 42"/>
                <a:gd name="T2" fmla="*/ 18 w 19"/>
                <a:gd name="T3" fmla="*/ 28 h 42"/>
                <a:gd name="T4" fmla="*/ 17 w 19"/>
                <a:gd name="T5" fmla="*/ 10 h 42"/>
                <a:gd name="T6" fmla="*/ 6 w 19"/>
                <a:gd name="T7" fmla="*/ 0 h 42"/>
                <a:gd name="T8" fmla="*/ 0 w 19"/>
                <a:gd name="T9" fmla="*/ 12 h 42"/>
                <a:gd name="T10" fmla="*/ 7 w 19"/>
                <a:gd name="T11" fmla="*/ 24 h 42"/>
                <a:gd name="T12" fmla="*/ 13 w 19"/>
                <a:gd name="T13" fmla="*/ 34 h 42"/>
                <a:gd name="T14" fmla="*/ 19 w 19"/>
                <a:gd name="T1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42">
                  <a:moveTo>
                    <a:pt x="19" y="42"/>
                  </a:moveTo>
                  <a:lnTo>
                    <a:pt x="18" y="28"/>
                  </a:lnTo>
                  <a:lnTo>
                    <a:pt x="17" y="10"/>
                  </a:lnTo>
                  <a:lnTo>
                    <a:pt x="6" y="0"/>
                  </a:lnTo>
                  <a:lnTo>
                    <a:pt x="0" y="12"/>
                  </a:lnTo>
                  <a:lnTo>
                    <a:pt x="7" y="24"/>
                  </a:lnTo>
                  <a:lnTo>
                    <a:pt x="13" y="34"/>
                  </a:lnTo>
                  <a:lnTo>
                    <a:pt x="19" y="4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0" name="Freeform 278"/>
            <p:cNvSpPr/>
            <p:nvPr/>
          </p:nvSpPr>
          <p:spPr bwMode="auto">
            <a:xfrm>
              <a:off x="2974976" y="4660901"/>
              <a:ext cx="26988" cy="42863"/>
            </a:xfrm>
            <a:custGeom>
              <a:avLst/>
              <a:gdLst>
                <a:gd name="T0" fmla="*/ 0 w 17"/>
                <a:gd name="T1" fmla="*/ 27 h 27"/>
                <a:gd name="T2" fmla="*/ 3 w 17"/>
                <a:gd name="T3" fmla="*/ 18 h 27"/>
                <a:gd name="T4" fmla="*/ 6 w 17"/>
                <a:gd name="T5" fmla="*/ 6 h 27"/>
                <a:gd name="T6" fmla="*/ 15 w 17"/>
                <a:gd name="T7" fmla="*/ 0 h 27"/>
                <a:gd name="T8" fmla="*/ 17 w 17"/>
                <a:gd name="T9" fmla="*/ 11 h 27"/>
                <a:gd name="T10" fmla="*/ 11 w 17"/>
                <a:gd name="T11" fmla="*/ 18 h 27"/>
                <a:gd name="T12" fmla="*/ 5 w 17"/>
                <a:gd name="T13" fmla="*/ 23 h 27"/>
                <a:gd name="T14" fmla="*/ 0 w 17"/>
                <a:gd name="T1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27">
                  <a:moveTo>
                    <a:pt x="0" y="27"/>
                  </a:moveTo>
                  <a:lnTo>
                    <a:pt x="3" y="18"/>
                  </a:lnTo>
                  <a:lnTo>
                    <a:pt x="6" y="6"/>
                  </a:lnTo>
                  <a:lnTo>
                    <a:pt x="15" y="0"/>
                  </a:lnTo>
                  <a:lnTo>
                    <a:pt x="17" y="11"/>
                  </a:lnTo>
                  <a:lnTo>
                    <a:pt x="11" y="18"/>
                  </a:lnTo>
                  <a:lnTo>
                    <a:pt x="5" y="23"/>
                  </a:lnTo>
                  <a:lnTo>
                    <a:pt x="0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1" name="Freeform 279"/>
            <p:cNvSpPr/>
            <p:nvPr/>
          </p:nvSpPr>
          <p:spPr bwMode="auto">
            <a:xfrm>
              <a:off x="2911476" y="4689476"/>
              <a:ext cx="31750" cy="19050"/>
            </a:xfrm>
            <a:custGeom>
              <a:avLst/>
              <a:gdLst>
                <a:gd name="T0" fmla="*/ 20 w 20"/>
                <a:gd name="T1" fmla="*/ 12 h 12"/>
                <a:gd name="T2" fmla="*/ 15 w 20"/>
                <a:gd name="T3" fmla="*/ 7 h 12"/>
                <a:gd name="T4" fmla="*/ 9 w 20"/>
                <a:gd name="T5" fmla="*/ 0 h 12"/>
                <a:gd name="T6" fmla="*/ 0 w 20"/>
                <a:gd name="T7" fmla="*/ 1 h 12"/>
                <a:gd name="T8" fmla="*/ 3 w 20"/>
                <a:gd name="T9" fmla="*/ 9 h 12"/>
                <a:gd name="T10" fmla="*/ 9 w 20"/>
                <a:gd name="T11" fmla="*/ 11 h 12"/>
                <a:gd name="T12" fmla="*/ 15 w 20"/>
                <a:gd name="T13" fmla="*/ 12 h 12"/>
                <a:gd name="T14" fmla="*/ 20 w 20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2">
                  <a:moveTo>
                    <a:pt x="20" y="12"/>
                  </a:moveTo>
                  <a:lnTo>
                    <a:pt x="15" y="7"/>
                  </a:lnTo>
                  <a:lnTo>
                    <a:pt x="9" y="0"/>
                  </a:lnTo>
                  <a:lnTo>
                    <a:pt x="0" y="1"/>
                  </a:lnTo>
                  <a:lnTo>
                    <a:pt x="3" y="9"/>
                  </a:lnTo>
                  <a:lnTo>
                    <a:pt x="9" y="11"/>
                  </a:lnTo>
                  <a:lnTo>
                    <a:pt x="15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2" name="Freeform 280"/>
            <p:cNvSpPr/>
            <p:nvPr/>
          </p:nvSpPr>
          <p:spPr bwMode="auto">
            <a:xfrm>
              <a:off x="4011613" y="4781551"/>
              <a:ext cx="42863" cy="96838"/>
            </a:xfrm>
            <a:custGeom>
              <a:avLst/>
              <a:gdLst>
                <a:gd name="T0" fmla="*/ 0 w 31"/>
                <a:gd name="T1" fmla="*/ 70 h 70"/>
                <a:gd name="T2" fmla="*/ 10 w 31"/>
                <a:gd name="T3" fmla="*/ 45 h 70"/>
                <a:gd name="T4" fmla="*/ 22 w 31"/>
                <a:gd name="T5" fmla="*/ 22 h 70"/>
                <a:gd name="T6" fmla="*/ 31 w 31"/>
                <a:gd name="T7" fmla="*/ 0 h 70"/>
                <a:gd name="T8" fmla="*/ 25 w 31"/>
                <a:gd name="T9" fmla="*/ 36 h 70"/>
                <a:gd name="T10" fmla="*/ 20 w 31"/>
                <a:gd name="T11" fmla="*/ 54 h 70"/>
                <a:gd name="T12" fmla="*/ 0 w 31"/>
                <a:gd name="T13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70">
                  <a:moveTo>
                    <a:pt x="0" y="70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2" y="50"/>
                    <a:pt x="20" y="54"/>
                  </a:cubicBezTo>
                  <a:cubicBezTo>
                    <a:pt x="17" y="59"/>
                    <a:pt x="0" y="70"/>
                    <a:pt x="0" y="7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3" name="Freeform 281"/>
            <p:cNvSpPr/>
            <p:nvPr/>
          </p:nvSpPr>
          <p:spPr bwMode="auto">
            <a:xfrm>
              <a:off x="4303713" y="5027613"/>
              <a:ext cx="122238" cy="138113"/>
            </a:xfrm>
            <a:custGeom>
              <a:avLst/>
              <a:gdLst>
                <a:gd name="T0" fmla="*/ 65 w 90"/>
                <a:gd name="T1" fmla="*/ 5 h 101"/>
                <a:gd name="T2" fmla="*/ 37 w 90"/>
                <a:gd name="T3" fmla="*/ 76 h 101"/>
                <a:gd name="T4" fmla="*/ 17 w 90"/>
                <a:gd name="T5" fmla="*/ 96 h 101"/>
                <a:gd name="T6" fmla="*/ 25 w 90"/>
                <a:gd name="T7" fmla="*/ 62 h 101"/>
                <a:gd name="T8" fmla="*/ 21 w 90"/>
                <a:gd name="T9" fmla="*/ 28 h 101"/>
                <a:gd name="T10" fmla="*/ 45 w 90"/>
                <a:gd name="T11" fmla="*/ 10 h 101"/>
                <a:gd name="T12" fmla="*/ 65 w 90"/>
                <a:gd name="T13" fmla="*/ 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101">
                  <a:moveTo>
                    <a:pt x="65" y="5"/>
                  </a:moveTo>
                  <a:cubicBezTo>
                    <a:pt x="90" y="17"/>
                    <a:pt x="43" y="66"/>
                    <a:pt x="37" y="76"/>
                  </a:cubicBezTo>
                  <a:cubicBezTo>
                    <a:pt x="32" y="85"/>
                    <a:pt x="28" y="101"/>
                    <a:pt x="17" y="96"/>
                  </a:cubicBezTo>
                  <a:cubicBezTo>
                    <a:pt x="0" y="89"/>
                    <a:pt x="18" y="69"/>
                    <a:pt x="25" y="62"/>
                  </a:cubicBezTo>
                  <a:cubicBezTo>
                    <a:pt x="24" y="63"/>
                    <a:pt x="18" y="34"/>
                    <a:pt x="21" y="28"/>
                  </a:cubicBezTo>
                  <a:cubicBezTo>
                    <a:pt x="26" y="15"/>
                    <a:pt x="37" y="18"/>
                    <a:pt x="45" y="10"/>
                  </a:cubicBezTo>
                  <a:cubicBezTo>
                    <a:pt x="53" y="3"/>
                    <a:pt x="53" y="0"/>
                    <a:pt x="65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4" name="Freeform 282"/>
            <p:cNvSpPr/>
            <p:nvPr/>
          </p:nvSpPr>
          <p:spPr bwMode="auto">
            <a:xfrm>
              <a:off x="4410076" y="5113338"/>
              <a:ext cx="66675" cy="44450"/>
            </a:xfrm>
            <a:custGeom>
              <a:avLst/>
              <a:gdLst>
                <a:gd name="T0" fmla="*/ 0 w 49"/>
                <a:gd name="T1" fmla="*/ 27 h 33"/>
                <a:gd name="T2" fmla="*/ 25 w 49"/>
                <a:gd name="T3" fmla="*/ 5 h 33"/>
                <a:gd name="T4" fmla="*/ 45 w 49"/>
                <a:gd name="T5" fmla="*/ 8 h 33"/>
                <a:gd name="T6" fmla="*/ 40 w 49"/>
                <a:gd name="T7" fmla="*/ 28 h 33"/>
                <a:gd name="T8" fmla="*/ 0 w 49"/>
                <a:gd name="T9" fmla="*/ 2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33">
                  <a:moveTo>
                    <a:pt x="0" y="27"/>
                  </a:moveTo>
                  <a:cubicBezTo>
                    <a:pt x="7" y="20"/>
                    <a:pt x="15" y="7"/>
                    <a:pt x="25" y="5"/>
                  </a:cubicBezTo>
                  <a:cubicBezTo>
                    <a:pt x="31" y="3"/>
                    <a:pt x="41" y="0"/>
                    <a:pt x="45" y="8"/>
                  </a:cubicBezTo>
                  <a:cubicBezTo>
                    <a:pt x="49" y="16"/>
                    <a:pt x="46" y="24"/>
                    <a:pt x="40" y="28"/>
                  </a:cubicBezTo>
                  <a:cubicBezTo>
                    <a:pt x="30" y="33"/>
                    <a:pt x="9" y="31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5" name="Freeform 283"/>
            <p:cNvSpPr/>
            <p:nvPr/>
          </p:nvSpPr>
          <p:spPr bwMode="auto">
            <a:xfrm>
              <a:off x="4127501" y="5367338"/>
              <a:ext cx="96838" cy="158750"/>
            </a:xfrm>
            <a:custGeom>
              <a:avLst/>
              <a:gdLst>
                <a:gd name="T0" fmla="*/ 8 w 70"/>
                <a:gd name="T1" fmla="*/ 3 h 115"/>
                <a:gd name="T2" fmla="*/ 28 w 70"/>
                <a:gd name="T3" fmla="*/ 15 h 115"/>
                <a:gd name="T4" fmla="*/ 42 w 70"/>
                <a:gd name="T5" fmla="*/ 41 h 115"/>
                <a:gd name="T6" fmla="*/ 64 w 70"/>
                <a:gd name="T7" fmla="*/ 83 h 115"/>
                <a:gd name="T8" fmla="*/ 38 w 70"/>
                <a:gd name="T9" fmla="*/ 115 h 115"/>
                <a:gd name="T10" fmla="*/ 31 w 70"/>
                <a:gd name="T11" fmla="*/ 112 h 115"/>
                <a:gd name="T12" fmla="*/ 11 w 70"/>
                <a:gd name="T13" fmla="*/ 66 h 115"/>
                <a:gd name="T14" fmla="*/ 0 w 70"/>
                <a:gd name="T15" fmla="*/ 0 h 115"/>
                <a:gd name="T16" fmla="*/ 8 w 70"/>
                <a:gd name="T17" fmla="*/ 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115">
                  <a:moveTo>
                    <a:pt x="8" y="3"/>
                  </a:moveTo>
                  <a:cubicBezTo>
                    <a:pt x="15" y="6"/>
                    <a:pt x="23" y="10"/>
                    <a:pt x="28" y="15"/>
                  </a:cubicBezTo>
                  <a:cubicBezTo>
                    <a:pt x="33" y="22"/>
                    <a:pt x="36" y="34"/>
                    <a:pt x="42" y="41"/>
                  </a:cubicBezTo>
                  <a:cubicBezTo>
                    <a:pt x="52" y="55"/>
                    <a:pt x="59" y="65"/>
                    <a:pt x="64" y="83"/>
                  </a:cubicBezTo>
                  <a:cubicBezTo>
                    <a:pt x="70" y="101"/>
                    <a:pt x="48" y="114"/>
                    <a:pt x="38" y="115"/>
                  </a:cubicBezTo>
                  <a:cubicBezTo>
                    <a:pt x="38" y="115"/>
                    <a:pt x="31" y="112"/>
                    <a:pt x="31" y="112"/>
                  </a:cubicBezTo>
                  <a:cubicBezTo>
                    <a:pt x="17" y="106"/>
                    <a:pt x="13" y="81"/>
                    <a:pt x="11" y="66"/>
                  </a:cubicBezTo>
                  <a:cubicBezTo>
                    <a:pt x="11" y="58"/>
                    <a:pt x="4" y="2"/>
                    <a:pt x="0" y="0"/>
                  </a:cubicBezTo>
                  <a:cubicBezTo>
                    <a:pt x="2" y="1"/>
                    <a:pt x="5" y="2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6" name="Freeform 284"/>
            <p:cNvSpPr/>
            <p:nvPr/>
          </p:nvSpPr>
          <p:spPr bwMode="auto">
            <a:xfrm>
              <a:off x="4286251" y="5499101"/>
              <a:ext cx="112713" cy="128588"/>
            </a:xfrm>
            <a:custGeom>
              <a:avLst/>
              <a:gdLst>
                <a:gd name="T0" fmla="*/ 50 w 82"/>
                <a:gd name="T1" fmla="*/ 0 h 94"/>
                <a:gd name="T2" fmla="*/ 47 w 82"/>
                <a:gd name="T3" fmla="*/ 0 h 94"/>
                <a:gd name="T4" fmla="*/ 32 w 82"/>
                <a:gd name="T5" fmla="*/ 20 h 94"/>
                <a:gd name="T6" fmla="*/ 14 w 82"/>
                <a:gd name="T7" fmla="*/ 43 h 94"/>
                <a:gd name="T8" fmla="*/ 5 w 82"/>
                <a:gd name="T9" fmla="*/ 55 h 94"/>
                <a:gd name="T10" fmla="*/ 16 w 82"/>
                <a:gd name="T11" fmla="*/ 86 h 94"/>
                <a:gd name="T12" fmla="*/ 40 w 82"/>
                <a:gd name="T13" fmla="*/ 77 h 94"/>
                <a:gd name="T14" fmla="*/ 57 w 82"/>
                <a:gd name="T15" fmla="*/ 54 h 94"/>
                <a:gd name="T16" fmla="*/ 70 w 82"/>
                <a:gd name="T17" fmla="*/ 33 h 94"/>
                <a:gd name="T18" fmla="*/ 69 w 82"/>
                <a:gd name="T19" fmla="*/ 13 h 94"/>
                <a:gd name="T20" fmla="*/ 50 w 82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2" h="94">
                  <a:moveTo>
                    <a:pt x="50" y="0"/>
                  </a:moveTo>
                  <a:cubicBezTo>
                    <a:pt x="49" y="0"/>
                    <a:pt x="48" y="0"/>
                    <a:pt x="47" y="0"/>
                  </a:cubicBezTo>
                  <a:cubicBezTo>
                    <a:pt x="40" y="2"/>
                    <a:pt x="37" y="15"/>
                    <a:pt x="32" y="20"/>
                  </a:cubicBezTo>
                  <a:cubicBezTo>
                    <a:pt x="24" y="28"/>
                    <a:pt x="6" y="27"/>
                    <a:pt x="14" y="43"/>
                  </a:cubicBezTo>
                  <a:cubicBezTo>
                    <a:pt x="12" y="38"/>
                    <a:pt x="5" y="54"/>
                    <a:pt x="5" y="55"/>
                  </a:cubicBezTo>
                  <a:cubicBezTo>
                    <a:pt x="0" y="68"/>
                    <a:pt x="5" y="83"/>
                    <a:pt x="16" y="86"/>
                  </a:cubicBezTo>
                  <a:cubicBezTo>
                    <a:pt x="16" y="86"/>
                    <a:pt x="42" y="94"/>
                    <a:pt x="40" y="77"/>
                  </a:cubicBezTo>
                  <a:cubicBezTo>
                    <a:pt x="40" y="77"/>
                    <a:pt x="63" y="83"/>
                    <a:pt x="57" y="54"/>
                  </a:cubicBezTo>
                  <a:cubicBezTo>
                    <a:pt x="57" y="54"/>
                    <a:pt x="82" y="51"/>
                    <a:pt x="70" y="33"/>
                  </a:cubicBezTo>
                  <a:cubicBezTo>
                    <a:pt x="68" y="29"/>
                    <a:pt x="72" y="18"/>
                    <a:pt x="69" y="13"/>
                  </a:cubicBezTo>
                  <a:cubicBezTo>
                    <a:pt x="65" y="7"/>
                    <a:pt x="57" y="1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7" name="Freeform 285"/>
            <p:cNvSpPr/>
            <p:nvPr/>
          </p:nvSpPr>
          <p:spPr bwMode="auto">
            <a:xfrm>
              <a:off x="4371976" y="5586413"/>
              <a:ext cx="149225" cy="112713"/>
            </a:xfrm>
            <a:custGeom>
              <a:avLst/>
              <a:gdLst>
                <a:gd name="T0" fmla="*/ 3 w 109"/>
                <a:gd name="T1" fmla="*/ 0 h 83"/>
                <a:gd name="T2" fmla="*/ 0 w 109"/>
                <a:gd name="T3" fmla="*/ 15 h 83"/>
                <a:gd name="T4" fmla="*/ 109 w 109"/>
                <a:gd name="T5" fmla="*/ 83 h 83"/>
                <a:gd name="T6" fmla="*/ 3 w 109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83">
                  <a:moveTo>
                    <a:pt x="3" y="0"/>
                  </a:moveTo>
                  <a:cubicBezTo>
                    <a:pt x="3" y="0"/>
                    <a:pt x="3" y="9"/>
                    <a:pt x="0" y="15"/>
                  </a:cubicBezTo>
                  <a:cubicBezTo>
                    <a:pt x="0" y="15"/>
                    <a:pt x="87" y="75"/>
                    <a:pt x="109" y="83"/>
                  </a:cubicBezTo>
                  <a:cubicBezTo>
                    <a:pt x="109" y="83"/>
                    <a:pt x="12" y="15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8" name="Freeform 286"/>
            <p:cNvSpPr/>
            <p:nvPr/>
          </p:nvSpPr>
          <p:spPr bwMode="auto">
            <a:xfrm>
              <a:off x="4406901" y="5661026"/>
              <a:ext cx="28575" cy="57150"/>
            </a:xfrm>
            <a:custGeom>
              <a:avLst/>
              <a:gdLst>
                <a:gd name="T0" fmla="*/ 3 w 21"/>
                <a:gd name="T1" fmla="*/ 10 h 42"/>
                <a:gd name="T2" fmla="*/ 7 w 21"/>
                <a:gd name="T3" fmla="*/ 38 h 42"/>
                <a:gd name="T4" fmla="*/ 5 w 21"/>
                <a:gd name="T5" fmla="*/ 0 h 42"/>
                <a:gd name="T6" fmla="*/ 3 w 21"/>
                <a:gd name="T7" fmla="*/ 1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2">
                  <a:moveTo>
                    <a:pt x="3" y="10"/>
                  </a:moveTo>
                  <a:cubicBezTo>
                    <a:pt x="2" y="23"/>
                    <a:pt x="0" y="42"/>
                    <a:pt x="7" y="38"/>
                  </a:cubicBezTo>
                  <a:cubicBezTo>
                    <a:pt x="21" y="31"/>
                    <a:pt x="19" y="9"/>
                    <a:pt x="5" y="0"/>
                  </a:cubicBezTo>
                  <a:cubicBezTo>
                    <a:pt x="5" y="1"/>
                    <a:pt x="4" y="5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9" name="Freeform 287"/>
            <p:cNvSpPr/>
            <p:nvPr/>
          </p:nvSpPr>
          <p:spPr bwMode="auto">
            <a:xfrm>
              <a:off x="4827588" y="5480051"/>
              <a:ext cx="47625" cy="36513"/>
            </a:xfrm>
            <a:custGeom>
              <a:avLst/>
              <a:gdLst>
                <a:gd name="T0" fmla="*/ 9 w 35"/>
                <a:gd name="T1" fmla="*/ 26 h 26"/>
                <a:gd name="T2" fmla="*/ 30 w 35"/>
                <a:gd name="T3" fmla="*/ 16 h 26"/>
                <a:gd name="T4" fmla="*/ 0 w 35"/>
                <a:gd name="T5" fmla="*/ 26 h 26"/>
                <a:gd name="T6" fmla="*/ 9 w 35"/>
                <a:gd name="T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6">
                  <a:moveTo>
                    <a:pt x="9" y="26"/>
                  </a:moveTo>
                  <a:cubicBezTo>
                    <a:pt x="19" y="26"/>
                    <a:pt x="35" y="24"/>
                    <a:pt x="30" y="16"/>
                  </a:cubicBezTo>
                  <a:cubicBezTo>
                    <a:pt x="22" y="0"/>
                    <a:pt x="5" y="7"/>
                    <a:pt x="0" y="26"/>
                  </a:cubicBezTo>
                  <a:cubicBezTo>
                    <a:pt x="1" y="26"/>
                    <a:pt x="4" y="26"/>
                    <a:pt x="9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0" name="Freeform 288"/>
            <p:cNvSpPr/>
            <p:nvPr/>
          </p:nvSpPr>
          <p:spPr bwMode="auto">
            <a:xfrm>
              <a:off x="4672013" y="5516563"/>
              <a:ext cx="117475" cy="146050"/>
            </a:xfrm>
            <a:custGeom>
              <a:avLst/>
              <a:gdLst>
                <a:gd name="T0" fmla="*/ 46 w 86"/>
                <a:gd name="T1" fmla="*/ 11 h 107"/>
                <a:gd name="T2" fmla="*/ 19 w 86"/>
                <a:gd name="T3" fmla="*/ 24 h 107"/>
                <a:gd name="T4" fmla="*/ 0 w 86"/>
                <a:gd name="T5" fmla="*/ 37 h 107"/>
                <a:gd name="T6" fmla="*/ 27 w 86"/>
                <a:gd name="T7" fmla="*/ 56 h 107"/>
                <a:gd name="T8" fmla="*/ 35 w 86"/>
                <a:gd name="T9" fmla="*/ 85 h 107"/>
                <a:gd name="T10" fmla="*/ 62 w 86"/>
                <a:gd name="T11" fmla="*/ 69 h 107"/>
                <a:gd name="T12" fmla="*/ 79 w 86"/>
                <a:gd name="T13" fmla="*/ 74 h 107"/>
                <a:gd name="T14" fmla="*/ 75 w 86"/>
                <a:gd name="T15" fmla="*/ 47 h 107"/>
                <a:gd name="T16" fmla="*/ 61 w 86"/>
                <a:gd name="T17" fmla="*/ 35 h 107"/>
                <a:gd name="T18" fmla="*/ 45 w 86"/>
                <a:gd name="T19" fmla="*/ 26 h 107"/>
                <a:gd name="T20" fmla="*/ 46 w 86"/>
                <a:gd name="T21" fmla="*/ 1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07">
                  <a:moveTo>
                    <a:pt x="46" y="11"/>
                  </a:moveTo>
                  <a:cubicBezTo>
                    <a:pt x="40" y="3"/>
                    <a:pt x="24" y="0"/>
                    <a:pt x="19" y="24"/>
                  </a:cubicBezTo>
                  <a:cubicBezTo>
                    <a:pt x="18" y="25"/>
                    <a:pt x="1" y="28"/>
                    <a:pt x="0" y="37"/>
                  </a:cubicBezTo>
                  <a:cubicBezTo>
                    <a:pt x="0" y="48"/>
                    <a:pt x="20" y="53"/>
                    <a:pt x="27" y="56"/>
                  </a:cubicBezTo>
                  <a:cubicBezTo>
                    <a:pt x="30" y="65"/>
                    <a:pt x="30" y="77"/>
                    <a:pt x="35" y="85"/>
                  </a:cubicBezTo>
                  <a:cubicBezTo>
                    <a:pt x="51" y="107"/>
                    <a:pt x="63" y="93"/>
                    <a:pt x="62" y="69"/>
                  </a:cubicBezTo>
                  <a:cubicBezTo>
                    <a:pt x="65" y="71"/>
                    <a:pt x="76" y="77"/>
                    <a:pt x="79" y="74"/>
                  </a:cubicBezTo>
                  <a:cubicBezTo>
                    <a:pt x="86" y="68"/>
                    <a:pt x="80" y="52"/>
                    <a:pt x="75" y="47"/>
                  </a:cubicBezTo>
                  <a:cubicBezTo>
                    <a:pt x="70" y="42"/>
                    <a:pt x="65" y="41"/>
                    <a:pt x="61" y="35"/>
                  </a:cubicBezTo>
                  <a:cubicBezTo>
                    <a:pt x="55" y="28"/>
                    <a:pt x="55" y="16"/>
                    <a:pt x="45" y="26"/>
                  </a:cubicBezTo>
                  <a:cubicBezTo>
                    <a:pt x="49" y="22"/>
                    <a:pt x="49" y="16"/>
                    <a:pt x="46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1" name="Freeform 289"/>
            <p:cNvSpPr>
              <a:spLocks noEditPoints="1"/>
            </p:cNvSpPr>
            <p:nvPr/>
          </p:nvSpPr>
          <p:spPr bwMode="auto">
            <a:xfrm>
              <a:off x="2967038" y="4195763"/>
              <a:ext cx="139700" cy="179388"/>
            </a:xfrm>
            <a:custGeom>
              <a:avLst/>
              <a:gdLst>
                <a:gd name="T0" fmla="*/ 100 w 102"/>
                <a:gd name="T1" fmla="*/ 55 h 131"/>
                <a:gd name="T2" fmla="*/ 73 w 102"/>
                <a:gd name="T3" fmla="*/ 43 h 131"/>
                <a:gd name="T4" fmla="*/ 60 w 102"/>
                <a:gd name="T5" fmla="*/ 3 h 131"/>
                <a:gd name="T6" fmla="*/ 40 w 102"/>
                <a:gd name="T7" fmla="*/ 21 h 131"/>
                <a:gd name="T8" fmla="*/ 1 w 102"/>
                <a:gd name="T9" fmla="*/ 46 h 131"/>
                <a:gd name="T10" fmla="*/ 19 w 102"/>
                <a:gd name="T11" fmla="*/ 69 h 131"/>
                <a:gd name="T12" fmla="*/ 16 w 102"/>
                <a:gd name="T13" fmla="*/ 111 h 131"/>
                <a:gd name="T14" fmla="*/ 46 w 102"/>
                <a:gd name="T15" fmla="*/ 98 h 131"/>
                <a:gd name="T16" fmla="*/ 80 w 102"/>
                <a:gd name="T17" fmla="*/ 105 h 131"/>
                <a:gd name="T18" fmla="*/ 77 w 102"/>
                <a:gd name="T19" fmla="*/ 72 h 131"/>
                <a:gd name="T20" fmla="*/ 100 w 102"/>
                <a:gd name="T21" fmla="*/ 55 h 131"/>
                <a:gd name="T22" fmla="*/ 42 w 102"/>
                <a:gd name="T23" fmla="*/ 70 h 131"/>
                <a:gd name="T24" fmla="*/ 59 w 102"/>
                <a:gd name="T25" fmla="*/ 47 h 131"/>
                <a:gd name="T26" fmla="*/ 64 w 102"/>
                <a:gd name="T27" fmla="*/ 62 h 131"/>
                <a:gd name="T28" fmla="*/ 42 w 102"/>
                <a:gd name="T29" fmla="*/ 7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131">
                  <a:moveTo>
                    <a:pt x="100" y="55"/>
                  </a:moveTo>
                  <a:cubicBezTo>
                    <a:pt x="92" y="34"/>
                    <a:pt x="73" y="43"/>
                    <a:pt x="73" y="43"/>
                  </a:cubicBezTo>
                  <a:cubicBezTo>
                    <a:pt x="80" y="25"/>
                    <a:pt x="81" y="0"/>
                    <a:pt x="60" y="3"/>
                  </a:cubicBezTo>
                  <a:cubicBezTo>
                    <a:pt x="58" y="4"/>
                    <a:pt x="35" y="16"/>
                    <a:pt x="40" y="21"/>
                  </a:cubicBezTo>
                  <a:cubicBezTo>
                    <a:pt x="28" y="7"/>
                    <a:pt x="0" y="26"/>
                    <a:pt x="1" y="46"/>
                  </a:cubicBezTo>
                  <a:cubicBezTo>
                    <a:pt x="2" y="51"/>
                    <a:pt x="13" y="75"/>
                    <a:pt x="19" y="69"/>
                  </a:cubicBezTo>
                  <a:cubicBezTo>
                    <a:pt x="9" y="79"/>
                    <a:pt x="2" y="101"/>
                    <a:pt x="16" y="111"/>
                  </a:cubicBezTo>
                  <a:cubicBezTo>
                    <a:pt x="22" y="116"/>
                    <a:pt x="46" y="110"/>
                    <a:pt x="46" y="98"/>
                  </a:cubicBezTo>
                  <a:cubicBezTo>
                    <a:pt x="46" y="124"/>
                    <a:pt x="73" y="131"/>
                    <a:pt x="80" y="105"/>
                  </a:cubicBezTo>
                  <a:cubicBezTo>
                    <a:pt x="80" y="102"/>
                    <a:pt x="80" y="72"/>
                    <a:pt x="77" y="72"/>
                  </a:cubicBezTo>
                  <a:cubicBezTo>
                    <a:pt x="102" y="73"/>
                    <a:pt x="100" y="55"/>
                    <a:pt x="100" y="55"/>
                  </a:cubicBezTo>
                  <a:close/>
                  <a:moveTo>
                    <a:pt x="42" y="70"/>
                  </a:moveTo>
                  <a:cubicBezTo>
                    <a:pt x="35" y="55"/>
                    <a:pt x="47" y="33"/>
                    <a:pt x="59" y="47"/>
                  </a:cubicBezTo>
                  <a:cubicBezTo>
                    <a:pt x="63" y="51"/>
                    <a:pt x="64" y="57"/>
                    <a:pt x="64" y="62"/>
                  </a:cubicBezTo>
                  <a:cubicBezTo>
                    <a:pt x="64" y="76"/>
                    <a:pt x="53" y="90"/>
                    <a:pt x="42" y="7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2" name="Freeform 290"/>
            <p:cNvSpPr/>
            <p:nvPr/>
          </p:nvSpPr>
          <p:spPr bwMode="auto">
            <a:xfrm>
              <a:off x="2259013" y="4221163"/>
              <a:ext cx="103188" cy="123825"/>
            </a:xfrm>
            <a:custGeom>
              <a:avLst/>
              <a:gdLst>
                <a:gd name="T0" fmla="*/ 26 w 76"/>
                <a:gd name="T1" fmla="*/ 24 h 91"/>
                <a:gd name="T2" fmla="*/ 37 w 76"/>
                <a:gd name="T3" fmla="*/ 7 h 91"/>
                <a:gd name="T4" fmla="*/ 52 w 76"/>
                <a:gd name="T5" fmla="*/ 30 h 91"/>
                <a:gd name="T6" fmla="*/ 71 w 76"/>
                <a:gd name="T7" fmla="*/ 33 h 91"/>
                <a:gd name="T8" fmla="*/ 59 w 76"/>
                <a:gd name="T9" fmla="*/ 49 h 91"/>
                <a:gd name="T10" fmla="*/ 66 w 76"/>
                <a:gd name="T11" fmla="*/ 71 h 91"/>
                <a:gd name="T12" fmla="*/ 42 w 76"/>
                <a:gd name="T13" fmla="*/ 74 h 91"/>
                <a:gd name="T14" fmla="*/ 24 w 76"/>
                <a:gd name="T15" fmla="*/ 90 h 91"/>
                <a:gd name="T16" fmla="*/ 20 w 76"/>
                <a:gd name="T17" fmla="*/ 61 h 91"/>
                <a:gd name="T18" fmla="*/ 4 w 76"/>
                <a:gd name="T19" fmla="*/ 49 h 91"/>
                <a:gd name="T20" fmla="*/ 26 w 76"/>
                <a:gd name="T21" fmla="*/ 2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91">
                  <a:moveTo>
                    <a:pt x="26" y="24"/>
                  </a:moveTo>
                  <a:cubicBezTo>
                    <a:pt x="22" y="21"/>
                    <a:pt x="35" y="8"/>
                    <a:pt x="37" y="7"/>
                  </a:cubicBezTo>
                  <a:cubicBezTo>
                    <a:pt x="50" y="0"/>
                    <a:pt x="54" y="17"/>
                    <a:pt x="52" y="30"/>
                  </a:cubicBezTo>
                  <a:cubicBezTo>
                    <a:pt x="52" y="30"/>
                    <a:pt x="63" y="20"/>
                    <a:pt x="71" y="33"/>
                  </a:cubicBezTo>
                  <a:cubicBezTo>
                    <a:pt x="71" y="33"/>
                    <a:pt x="76" y="44"/>
                    <a:pt x="59" y="49"/>
                  </a:cubicBezTo>
                  <a:cubicBezTo>
                    <a:pt x="61" y="48"/>
                    <a:pt x="66" y="69"/>
                    <a:pt x="66" y="71"/>
                  </a:cubicBezTo>
                  <a:cubicBezTo>
                    <a:pt x="65" y="89"/>
                    <a:pt x="46" y="91"/>
                    <a:pt x="42" y="74"/>
                  </a:cubicBezTo>
                  <a:cubicBezTo>
                    <a:pt x="44" y="82"/>
                    <a:pt x="29" y="91"/>
                    <a:pt x="24" y="90"/>
                  </a:cubicBezTo>
                  <a:cubicBezTo>
                    <a:pt x="13" y="86"/>
                    <a:pt x="14" y="70"/>
                    <a:pt x="20" y="61"/>
                  </a:cubicBezTo>
                  <a:cubicBezTo>
                    <a:pt x="16" y="66"/>
                    <a:pt x="5" y="53"/>
                    <a:pt x="4" y="49"/>
                  </a:cubicBezTo>
                  <a:cubicBezTo>
                    <a:pt x="0" y="36"/>
                    <a:pt x="16" y="17"/>
                    <a:pt x="26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3" name="Freeform 291"/>
            <p:cNvSpPr>
              <a:spLocks noEditPoints="1"/>
            </p:cNvSpPr>
            <p:nvPr/>
          </p:nvSpPr>
          <p:spPr bwMode="auto">
            <a:xfrm>
              <a:off x="2322513" y="4219576"/>
              <a:ext cx="122238" cy="155575"/>
            </a:xfrm>
            <a:custGeom>
              <a:avLst/>
              <a:gdLst>
                <a:gd name="T0" fmla="*/ 87 w 90"/>
                <a:gd name="T1" fmla="*/ 48 h 114"/>
                <a:gd name="T2" fmla="*/ 65 w 90"/>
                <a:gd name="T3" fmla="*/ 37 h 114"/>
                <a:gd name="T4" fmla="*/ 53 w 90"/>
                <a:gd name="T5" fmla="*/ 3 h 114"/>
                <a:gd name="T6" fmla="*/ 35 w 90"/>
                <a:gd name="T7" fmla="*/ 19 h 114"/>
                <a:gd name="T8" fmla="*/ 2 w 90"/>
                <a:gd name="T9" fmla="*/ 40 h 114"/>
                <a:gd name="T10" fmla="*/ 17 w 90"/>
                <a:gd name="T11" fmla="*/ 61 h 114"/>
                <a:gd name="T12" fmla="*/ 14 w 90"/>
                <a:gd name="T13" fmla="*/ 97 h 114"/>
                <a:gd name="T14" fmla="*/ 41 w 90"/>
                <a:gd name="T15" fmla="*/ 85 h 114"/>
                <a:gd name="T16" fmla="*/ 70 w 90"/>
                <a:gd name="T17" fmla="*/ 92 h 114"/>
                <a:gd name="T18" fmla="*/ 68 w 90"/>
                <a:gd name="T19" fmla="*/ 63 h 114"/>
                <a:gd name="T20" fmla="*/ 87 w 90"/>
                <a:gd name="T21" fmla="*/ 48 h 114"/>
                <a:gd name="T22" fmla="*/ 37 w 90"/>
                <a:gd name="T23" fmla="*/ 61 h 114"/>
                <a:gd name="T24" fmla="*/ 52 w 90"/>
                <a:gd name="T25" fmla="*/ 41 h 114"/>
                <a:gd name="T26" fmla="*/ 56 w 90"/>
                <a:gd name="T27" fmla="*/ 54 h 114"/>
                <a:gd name="T28" fmla="*/ 37 w 90"/>
                <a:gd name="T29" fmla="*/ 6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" h="114">
                  <a:moveTo>
                    <a:pt x="87" y="48"/>
                  </a:moveTo>
                  <a:cubicBezTo>
                    <a:pt x="81" y="29"/>
                    <a:pt x="65" y="37"/>
                    <a:pt x="65" y="37"/>
                  </a:cubicBezTo>
                  <a:cubicBezTo>
                    <a:pt x="70" y="22"/>
                    <a:pt x="71" y="0"/>
                    <a:pt x="53" y="3"/>
                  </a:cubicBezTo>
                  <a:cubicBezTo>
                    <a:pt x="51" y="3"/>
                    <a:pt x="31" y="14"/>
                    <a:pt x="35" y="19"/>
                  </a:cubicBezTo>
                  <a:cubicBezTo>
                    <a:pt x="24" y="6"/>
                    <a:pt x="0" y="23"/>
                    <a:pt x="2" y="40"/>
                  </a:cubicBezTo>
                  <a:cubicBezTo>
                    <a:pt x="2" y="45"/>
                    <a:pt x="12" y="66"/>
                    <a:pt x="17" y="61"/>
                  </a:cubicBezTo>
                  <a:cubicBezTo>
                    <a:pt x="8" y="69"/>
                    <a:pt x="3" y="88"/>
                    <a:pt x="14" y="97"/>
                  </a:cubicBezTo>
                  <a:cubicBezTo>
                    <a:pt x="20" y="102"/>
                    <a:pt x="41" y="96"/>
                    <a:pt x="41" y="85"/>
                  </a:cubicBezTo>
                  <a:cubicBezTo>
                    <a:pt x="41" y="108"/>
                    <a:pt x="64" y="114"/>
                    <a:pt x="70" y="92"/>
                  </a:cubicBezTo>
                  <a:cubicBezTo>
                    <a:pt x="71" y="89"/>
                    <a:pt x="71" y="63"/>
                    <a:pt x="68" y="63"/>
                  </a:cubicBezTo>
                  <a:cubicBezTo>
                    <a:pt x="90" y="64"/>
                    <a:pt x="87" y="48"/>
                    <a:pt x="87" y="48"/>
                  </a:cubicBezTo>
                  <a:close/>
                  <a:moveTo>
                    <a:pt x="37" y="61"/>
                  </a:moveTo>
                  <a:cubicBezTo>
                    <a:pt x="31" y="48"/>
                    <a:pt x="41" y="29"/>
                    <a:pt x="52" y="41"/>
                  </a:cubicBezTo>
                  <a:cubicBezTo>
                    <a:pt x="55" y="45"/>
                    <a:pt x="56" y="49"/>
                    <a:pt x="56" y="54"/>
                  </a:cubicBezTo>
                  <a:cubicBezTo>
                    <a:pt x="56" y="67"/>
                    <a:pt x="46" y="79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4" name="Freeform 292"/>
            <p:cNvSpPr/>
            <p:nvPr/>
          </p:nvSpPr>
          <p:spPr bwMode="auto">
            <a:xfrm>
              <a:off x="1241426" y="4670426"/>
              <a:ext cx="69850" cy="87313"/>
            </a:xfrm>
            <a:custGeom>
              <a:avLst/>
              <a:gdLst>
                <a:gd name="T0" fmla="*/ 37 w 50"/>
                <a:gd name="T1" fmla="*/ 42 h 64"/>
                <a:gd name="T2" fmla="*/ 49 w 50"/>
                <a:gd name="T3" fmla="*/ 36 h 64"/>
                <a:gd name="T4" fmla="*/ 40 w 50"/>
                <a:gd name="T5" fmla="*/ 22 h 64"/>
                <a:gd name="T6" fmla="*/ 37 w 50"/>
                <a:gd name="T7" fmla="*/ 4 h 64"/>
                <a:gd name="T8" fmla="*/ 20 w 50"/>
                <a:gd name="T9" fmla="*/ 11 h 64"/>
                <a:gd name="T10" fmla="*/ 20 w 50"/>
                <a:gd name="T11" fmla="*/ 11 h 64"/>
                <a:gd name="T12" fmla="*/ 3 w 50"/>
                <a:gd name="T13" fmla="*/ 12 h 64"/>
                <a:gd name="T14" fmla="*/ 7 w 50"/>
                <a:gd name="T15" fmla="*/ 29 h 64"/>
                <a:gd name="T16" fmla="*/ 5 w 50"/>
                <a:gd name="T17" fmla="*/ 32 h 64"/>
                <a:gd name="T18" fmla="*/ 7 w 50"/>
                <a:gd name="T19" fmla="*/ 52 h 64"/>
                <a:gd name="T20" fmla="*/ 20 w 50"/>
                <a:gd name="T21" fmla="*/ 48 h 64"/>
                <a:gd name="T22" fmla="*/ 21 w 50"/>
                <a:gd name="T23" fmla="*/ 51 h 64"/>
                <a:gd name="T24" fmla="*/ 35 w 50"/>
                <a:gd name="T25" fmla="*/ 61 h 64"/>
                <a:gd name="T26" fmla="*/ 37 w 50"/>
                <a:gd name="T2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64">
                  <a:moveTo>
                    <a:pt x="37" y="42"/>
                  </a:moveTo>
                  <a:cubicBezTo>
                    <a:pt x="42" y="43"/>
                    <a:pt x="47" y="41"/>
                    <a:pt x="49" y="36"/>
                  </a:cubicBezTo>
                  <a:cubicBezTo>
                    <a:pt x="50" y="31"/>
                    <a:pt x="46" y="25"/>
                    <a:pt x="40" y="22"/>
                  </a:cubicBezTo>
                  <a:cubicBezTo>
                    <a:pt x="42" y="15"/>
                    <a:pt x="41" y="7"/>
                    <a:pt x="37" y="4"/>
                  </a:cubicBezTo>
                  <a:cubicBezTo>
                    <a:pt x="32" y="0"/>
                    <a:pt x="25" y="4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3" y="6"/>
                    <a:pt x="6" y="6"/>
                    <a:pt x="3" y="12"/>
                  </a:cubicBezTo>
                  <a:cubicBezTo>
                    <a:pt x="0" y="17"/>
                    <a:pt x="2" y="24"/>
                    <a:pt x="7" y="29"/>
                  </a:cubicBezTo>
                  <a:cubicBezTo>
                    <a:pt x="7" y="30"/>
                    <a:pt x="6" y="31"/>
                    <a:pt x="5" y="32"/>
                  </a:cubicBezTo>
                  <a:cubicBezTo>
                    <a:pt x="1" y="40"/>
                    <a:pt x="2" y="49"/>
                    <a:pt x="7" y="52"/>
                  </a:cubicBezTo>
                  <a:cubicBezTo>
                    <a:pt x="11" y="55"/>
                    <a:pt x="16" y="53"/>
                    <a:pt x="20" y="48"/>
                  </a:cubicBezTo>
                  <a:cubicBezTo>
                    <a:pt x="20" y="49"/>
                    <a:pt x="21" y="50"/>
                    <a:pt x="21" y="51"/>
                  </a:cubicBezTo>
                  <a:cubicBezTo>
                    <a:pt x="25" y="59"/>
                    <a:pt x="31" y="64"/>
                    <a:pt x="35" y="61"/>
                  </a:cubicBezTo>
                  <a:cubicBezTo>
                    <a:pt x="39" y="58"/>
                    <a:pt x="39" y="50"/>
                    <a:pt x="37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5" name="Freeform 293"/>
            <p:cNvSpPr/>
            <p:nvPr/>
          </p:nvSpPr>
          <p:spPr bwMode="auto">
            <a:xfrm>
              <a:off x="1593851" y="5149851"/>
              <a:ext cx="66675" cy="87313"/>
            </a:xfrm>
            <a:custGeom>
              <a:avLst/>
              <a:gdLst>
                <a:gd name="T0" fmla="*/ 36 w 49"/>
                <a:gd name="T1" fmla="*/ 42 h 64"/>
                <a:gd name="T2" fmla="*/ 48 w 49"/>
                <a:gd name="T3" fmla="*/ 36 h 64"/>
                <a:gd name="T4" fmla="*/ 39 w 49"/>
                <a:gd name="T5" fmla="*/ 22 h 64"/>
                <a:gd name="T6" fmla="*/ 36 w 49"/>
                <a:gd name="T7" fmla="*/ 4 h 64"/>
                <a:gd name="T8" fmla="*/ 20 w 49"/>
                <a:gd name="T9" fmla="*/ 11 h 64"/>
                <a:gd name="T10" fmla="*/ 19 w 49"/>
                <a:gd name="T11" fmla="*/ 11 h 64"/>
                <a:gd name="T12" fmla="*/ 2 w 49"/>
                <a:gd name="T13" fmla="*/ 12 h 64"/>
                <a:gd name="T14" fmla="*/ 7 w 49"/>
                <a:gd name="T15" fmla="*/ 29 h 64"/>
                <a:gd name="T16" fmla="*/ 5 w 49"/>
                <a:gd name="T17" fmla="*/ 32 h 64"/>
                <a:gd name="T18" fmla="*/ 6 w 49"/>
                <a:gd name="T19" fmla="*/ 53 h 64"/>
                <a:gd name="T20" fmla="*/ 20 w 49"/>
                <a:gd name="T21" fmla="*/ 48 h 64"/>
                <a:gd name="T22" fmla="*/ 21 w 49"/>
                <a:gd name="T23" fmla="*/ 51 h 64"/>
                <a:gd name="T24" fmla="*/ 34 w 49"/>
                <a:gd name="T25" fmla="*/ 61 h 64"/>
                <a:gd name="T26" fmla="*/ 36 w 49"/>
                <a:gd name="T2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9" h="64">
                  <a:moveTo>
                    <a:pt x="36" y="42"/>
                  </a:moveTo>
                  <a:cubicBezTo>
                    <a:pt x="42" y="43"/>
                    <a:pt x="47" y="41"/>
                    <a:pt x="48" y="36"/>
                  </a:cubicBezTo>
                  <a:cubicBezTo>
                    <a:pt x="49" y="31"/>
                    <a:pt x="45" y="25"/>
                    <a:pt x="39" y="22"/>
                  </a:cubicBezTo>
                  <a:cubicBezTo>
                    <a:pt x="42" y="15"/>
                    <a:pt x="41" y="7"/>
                    <a:pt x="36" y="4"/>
                  </a:cubicBezTo>
                  <a:cubicBezTo>
                    <a:pt x="32" y="0"/>
                    <a:pt x="24" y="4"/>
                    <a:pt x="20" y="11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13" y="6"/>
                    <a:pt x="5" y="6"/>
                    <a:pt x="2" y="12"/>
                  </a:cubicBezTo>
                  <a:cubicBezTo>
                    <a:pt x="0" y="17"/>
                    <a:pt x="2" y="24"/>
                    <a:pt x="7" y="29"/>
                  </a:cubicBezTo>
                  <a:cubicBezTo>
                    <a:pt x="6" y="30"/>
                    <a:pt x="5" y="31"/>
                    <a:pt x="5" y="32"/>
                  </a:cubicBezTo>
                  <a:cubicBezTo>
                    <a:pt x="1" y="40"/>
                    <a:pt x="2" y="49"/>
                    <a:pt x="6" y="53"/>
                  </a:cubicBezTo>
                  <a:cubicBezTo>
                    <a:pt x="10" y="55"/>
                    <a:pt x="16" y="53"/>
                    <a:pt x="20" y="48"/>
                  </a:cubicBezTo>
                  <a:cubicBezTo>
                    <a:pt x="20" y="49"/>
                    <a:pt x="20" y="50"/>
                    <a:pt x="21" y="51"/>
                  </a:cubicBezTo>
                  <a:cubicBezTo>
                    <a:pt x="24" y="59"/>
                    <a:pt x="30" y="64"/>
                    <a:pt x="34" y="61"/>
                  </a:cubicBezTo>
                  <a:cubicBezTo>
                    <a:pt x="38" y="58"/>
                    <a:pt x="39" y="50"/>
                    <a:pt x="36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6" name="Freeform 294"/>
            <p:cNvSpPr/>
            <p:nvPr/>
          </p:nvSpPr>
          <p:spPr bwMode="auto">
            <a:xfrm>
              <a:off x="1703388" y="4391026"/>
              <a:ext cx="28575" cy="38100"/>
            </a:xfrm>
            <a:custGeom>
              <a:avLst/>
              <a:gdLst>
                <a:gd name="T0" fmla="*/ 15 w 21"/>
                <a:gd name="T1" fmla="*/ 18 h 27"/>
                <a:gd name="T2" fmla="*/ 20 w 21"/>
                <a:gd name="T3" fmla="*/ 15 h 27"/>
                <a:gd name="T4" fmla="*/ 17 w 21"/>
                <a:gd name="T5" fmla="*/ 9 h 27"/>
                <a:gd name="T6" fmla="*/ 15 w 21"/>
                <a:gd name="T7" fmla="*/ 2 h 27"/>
                <a:gd name="T8" fmla="*/ 9 w 21"/>
                <a:gd name="T9" fmla="*/ 5 h 27"/>
                <a:gd name="T10" fmla="*/ 8 w 21"/>
                <a:gd name="T11" fmla="*/ 5 h 27"/>
                <a:gd name="T12" fmla="*/ 1 w 21"/>
                <a:gd name="T13" fmla="*/ 5 h 27"/>
                <a:gd name="T14" fmla="*/ 3 w 21"/>
                <a:gd name="T15" fmla="*/ 12 h 27"/>
                <a:gd name="T16" fmla="*/ 2 w 21"/>
                <a:gd name="T17" fmla="*/ 14 h 27"/>
                <a:gd name="T18" fmla="*/ 3 w 21"/>
                <a:gd name="T19" fmla="*/ 22 h 27"/>
                <a:gd name="T20" fmla="*/ 9 w 21"/>
                <a:gd name="T21" fmla="*/ 20 h 27"/>
                <a:gd name="T22" fmla="*/ 9 w 21"/>
                <a:gd name="T23" fmla="*/ 21 h 27"/>
                <a:gd name="T24" fmla="*/ 15 w 21"/>
                <a:gd name="T25" fmla="*/ 25 h 27"/>
                <a:gd name="T26" fmla="*/ 15 w 21"/>
                <a:gd name="T2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7">
                  <a:moveTo>
                    <a:pt x="15" y="18"/>
                  </a:moveTo>
                  <a:cubicBezTo>
                    <a:pt x="18" y="18"/>
                    <a:pt x="20" y="17"/>
                    <a:pt x="20" y="15"/>
                  </a:cubicBezTo>
                  <a:cubicBezTo>
                    <a:pt x="21" y="13"/>
                    <a:pt x="19" y="11"/>
                    <a:pt x="17" y="9"/>
                  </a:cubicBezTo>
                  <a:cubicBezTo>
                    <a:pt x="18" y="6"/>
                    <a:pt x="17" y="3"/>
                    <a:pt x="15" y="2"/>
                  </a:cubicBezTo>
                  <a:cubicBezTo>
                    <a:pt x="13" y="0"/>
                    <a:pt x="11" y="2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6" y="3"/>
                    <a:pt x="3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1" y="17"/>
                    <a:pt x="1" y="20"/>
                    <a:pt x="3" y="22"/>
                  </a:cubicBezTo>
                  <a:cubicBezTo>
                    <a:pt x="5" y="23"/>
                    <a:pt x="7" y="22"/>
                    <a:pt x="9" y="20"/>
                  </a:cubicBezTo>
                  <a:cubicBezTo>
                    <a:pt x="9" y="20"/>
                    <a:pt x="9" y="21"/>
                    <a:pt x="9" y="21"/>
                  </a:cubicBezTo>
                  <a:cubicBezTo>
                    <a:pt x="10" y="25"/>
                    <a:pt x="13" y="27"/>
                    <a:pt x="15" y="25"/>
                  </a:cubicBezTo>
                  <a:cubicBezTo>
                    <a:pt x="16" y="24"/>
                    <a:pt x="16" y="21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7" name="Freeform 295"/>
            <p:cNvSpPr/>
            <p:nvPr/>
          </p:nvSpPr>
          <p:spPr bwMode="auto">
            <a:xfrm>
              <a:off x="1444626" y="5106988"/>
              <a:ext cx="28575" cy="34925"/>
            </a:xfrm>
            <a:custGeom>
              <a:avLst/>
              <a:gdLst>
                <a:gd name="T0" fmla="*/ 15 w 21"/>
                <a:gd name="T1" fmla="*/ 18 h 26"/>
                <a:gd name="T2" fmla="*/ 20 w 21"/>
                <a:gd name="T3" fmla="*/ 15 h 26"/>
                <a:gd name="T4" fmla="*/ 17 w 21"/>
                <a:gd name="T5" fmla="*/ 9 h 26"/>
                <a:gd name="T6" fmla="*/ 15 w 21"/>
                <a:gd name="T7" fmla="*/ 2 h 26"/>
                <a:gd name="T8" fmla="*/ 8 w 21"/>
                <a:gd name="T9" fmla="*/ 5 h 26"/>
                <a:gd name="T10" fmla="*/ 8 w 21"/>
                <a:gd name="T11" fmla="*/ 5 h 26"/>
                <a:gd name="T12" fmla="*/ 1 w 21"/>
                <a:gd name="T13" fmla="*/ 5 h 26"/>
                <a:gd name="T14" fmla="*/ 3 w 21"/>
                <a:gd name="T15" fmla="*/ 12 h 26"/>
                <a:gd name="T16" fmla="*/ 2 w 21"/>
                <a:gd name="T17" fmla="*/ 13 h 26"/>
                <a:gd name="T18" fmla="*/ 3 w 21"/>
                <a:gd name="T19" fmla="*/ 22 h 26"/>
                <a:gd name="T20" fmla="*/ 8 w 21"/>
                <a:gd name="T21" fmla="*/ 20 h 26"/>
                <a:gd name="T22" fmla="*/ 9 w 21"/>
                <a:gd name="T23" fmla="*/ 21 h 26"/>
                <a:gd name="T24" fmla="*/ 14 w 21"/>
                <a:gd name="T25" fmla="*/ 25 h 26"/>
                <a:gd name="T26" fmla="*/ 15 w 21"/>
                <a:gd name="T27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6">
                  <a:moveTo>
                    <a:pt x="15" y="18"/>
                  </a:moveTo>
                  <a:cubicBezTo>
                    <a:pt x="17" y="18"/>
                    <a:pt x="20" y="17"/>
                    <a:pt x="20" y="15"/>
                  </a:cubicBezTo>
                  <a:cubicBezTo>
                    <a:pt x="21" y="13"/>
                    <a:pt x="19" y="11"/>
                    <a:pt x="17" y="9"/>
                  </a:cubicBezTo>
                  <a:cubicBezTo>
                    <a:pt x="17" y="6"/>
                    <a:pt x="17" y="3"/>
                    <a:pt x="15" y="2"/>
                  </a:cubicBezTo>
                  <a:cubicBezTo>
                    <a:pt x="13" y="0"/>
                    <a:pt x="10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3"/>
                    <a:pt x="2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3"/>
                    <a:pt x="2" y="13"/>
                    <a:pt x="2" y="13"/>
                  </a:cubicBezTo>
                  <a:cubicBezTo>
                    <a:pt x="1" y="17"/>
                    <a:pt x="1" y="20"/>
                    <a:pt x="3" y="22"/>
                  </a:cubicBezTo>
                  <a:cubicBezTo>
                    <a:pt x="4" y="23"/>
                    <a:pt x="7" y="22"/>
                    <a:pt x="8" y="20"/>
                  </a:cubicBezTo>
                  <a:cubicBezTo>
                    <a:pt x="8" y="20"/>
                    <a:pt x="9" y="21"/>
                    <a:pt x="9" y="21"/>
                  </a:cubicBezTo>
                  <a:cubicBezTo>
                    <a:pt x="10" y="25"/>
                    <a:pt x="13" y="26"/>
                    <a:pt x="14" y="25"/>
                  </a:cubicBezTo>
                  <a:cubicBezTo>
                    <a:pt x="16" y="24"/>
                    <a:pt x="16" y="21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8" name="Freeform 296"/>
            <p:cNvSpPr/>
            <p:nvPr/>
          </p:nvSpPr>
          <p:spPr bwMode="auto">
            <a:xfrm>
              <a:off x="2160588" y="4400551"/>
              <a:ext cx="26988" cy="36513"/>
            </a:xfrm>
            <a:custGeom>
              <a:avLst/>
              <a:gdLst>
                <a:gd name="T0" fmla="*/ 15 w 20"/>
                <a:gd name="T1" fmla="*/ 18 h 27"/>
                <a:gd name="T2" fmla="*/ 20 w 20"/>
                <a:gd name="T3" fmla="*/ 15 h 27"/>
                <a:gd name="T4" fmla="*/ 16 w 20"/>
                <a:gd name="T5" fmla="*/ 10 h 27"/>
                <a:gd name="T6" fmla="*/ 15 w 20"/>
                <a:gd name="T7" fmla="*/ 2 h 27"/>
                <a:gd name="T8" fmla="*/ 8 w 20"/>
                <a:gd name="T9" fmla="*/ 5 h 27"/>
                <a:gd name="T10" fmla="*/ 8 w 20"/>
                <a:gd name="T11" fmla="*/ 5 h 27"/>
                <a:gd name="T12" fmla="*/ 1 w 20"/>
                <a:gd name="T13" fmla="*/ 5 h 27"/>
                <a:gd name="T14" fmla="*/ 3 w 20"/>
                <a:gd name="T15" fmla="*/ 12 h 27"/>
                <a:gd name="T16" fmla="*/ 2 w 20"/>
                <a:gd name="T17" fmla="*/ 14 h 27"/>
                <a:gd name="T18" fmla="*/ 3 w 20"/>
                <a:gd name="T19" fmla="*/ 22 h 27"/>
                <a:gd name="T20" fmla="*/ 8 w 20"/>
                <a:gd name="T21" fmla="*/ 20 h 27"/>
                <a:gd name="T22" fmla="*/ 9 w 20"/>
                <a:gd name="T23" fmla="*/ 21 h 27"/>
                <a:gd name="T24" fmla="*/ 14 w 20"/>
                <a:gd name="T25" fmla="*/ 25 h 27"/>
                <a:gd name="T26" fmla="*/ 15 w 20"/>
                <a:gd name="T2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7">
                  <a:moveTo>
                    <a:pt x="15" y="18"/>
                  </a:moveTo>
                  <a:cubicBezTo>
                    <a:pt x="17" y="18"/>
                    <a:pt x="19" y="17"/>
                    <a:pt x="20" y="15"/>
                  </a:cubicBezTo>
                  <a:cubicBezTo>
                    <a:pt x="20" y="13"/>
                    <a:pt x="19" y="11"/>
                    <a:pt x="16" y="10"/>
                  </a:cubicBezTo>
                  <a:cubicBezTo>
                    <a:pt x="17" y="6"/>
                    <a:pt x="17" y="3"/>
                    <a:pt x="15" y="2"/>
                  </a:cubicBezTo>
                  <a:cubicBezTo>
                    <a:pt x="13" y="0"/>
                    <a:pt x="10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3"/>
                    <a:pt x="2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3"/>
                    <a:pt x="2" y="13"/>
                    <a:pt x="2" y="14"/>
                  </a:cubicBezTo>
                  <a:cubicBezTo>
                    <a:pt x="0" y="17"/>
                    <a:pt x="1" y="21"/>
                    <a:pt x="3" y="22"/>
                  </a:cubicBezTo>
                  <a:cubicBezTo>
                    <a:pt x="4" y="23"/>
                    <a:pt x="6" y="22"/>
                    <a:pt x="8" y="20"/>
                  </a:cubicBezTo>
                  <a:cubicBezTo>
                    <a:pt x="8" y="21"/>
                    <a:pt x="8" y="21"/>
                    <a:pt x="9" y="21"/>
                  </a:cubicBezTo>
                  <a:cubicBezTo>
                    <a:pt x="10" y="25"/>
                    <a:pt x="12" y="27"/>
                    <a:pt x="14" y="25"/>
                  </a:cubicBezTo>
                  <a:cubicBezTo>
                    <a:pt x="16" y="24"/>
                    <a:pt x="16" y="21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99" name="Freeform 297"/>
            <p:cNvSpPr/>
            <p:nvPr/>
          </p:nvSpPr>
          <p:spPr bwMode="auto">
            <a:xfrm>
              <a:off x="2162176" y="5133976"/>
              <a:ext cx="28575" cy="34925"/>
            </a:xfrm>
            <a:custGeom>
              <a:avLst/>
              <a:gdLst>
                <a:gd name="T0" fmla="*/ 15 w 21"/>
                <a:gd name="T1" fmla="*/ 17 h 26"/>
                <a:gd name="T2" fmla="*/ 20 w 21"/>
                <a:gd name="T3" fmla="*/ 15 h 26"/>
                <a:gd name="T4" fmla="*/ 17 w 21"/>
                <a:gd name="T5" fmla="*/ 9 h 26"/>
                <a:gd name="T6" fmla="*/ 15 w 21"/>
                <a:gd name="T7" fmla="*/ 2 h 26"/>
                <a:gd name="T8" fmla="*/ 9 w 21"/>
                <a:gd name="T9" fmla="*/ 5 h 26"/>
                <a:gd name="T10" fmla="*/ 8 w 21"/>
                <a:gd name="T11" fmla="*/ 5 h 26"/>
                <a:gd name="T12" fmla="*/ 1 w 21"/>
                <a:gd name="T13" fmla="*/ 5 h 26"/>
                <a:gd name="T14" fmla="*/ 3 w 21"/>
                <a:gd name="T15" fmla="*/ 12 h 26"/>
                <a:gd name="T16" fmla="*/ 2 w 21"/>
                <a:gd name="T17" fmla="*/ 13 h 26"/>
                <a:gd name="T18" fmla="*/ 3 w 21"/>
                <a:gd name="T19" fmla="*/ 22 h 26"/>
                <a:gd name="T20" fmla="*/ 8 w 21"/>
                <a:gd name="T21" fmla="*/ 20 h 26"/>
                <a:gd name="T22" fmla="*/ 9 w 21"/>
                <a:gd name="T23" fmla="*/ 21 h 26"/>
                <a:gd name="T24" fmla="*/ 14 w 21"/>
                <a:gd name="T25" fmla="*/ 25 h 26"/>
                <a:gd name="T26" fmla="*/ 15 w 21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6">
                  <a:moveTo>
                    <a:pt x="15" y="17"/>
                  </a:moveTo>
                  <a:cubicBezTo>
                    <a:pt x="17" y="18"/>
                    <a:pt x="20" y="17"/>
                    <a:pt x="20" y="15"/>
                  </a:cubicBezTo>
                  <a:cubicBezTo>
                    <a:pt x="21" y="13"/>
                    <a:pt x="19" y="10"/>
                    <a:pt x="17" y="9"/>
                  </a:cubicBezTo>
                  <a:cubicBezTo>
                    <a:pt x="18" y="6"/>
                    <a:pt x="17" y="3"/>
                    <a:pt x="15" y="2"/>
                  </a:cubicBezTo>
                  <a:cubicBezTo>
                    <a:pt x="13" y="0"/>
                    <a:pt x="10" y="2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3"/>
                    <a:pt x="2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2"/>
                    <a:pt x="2" y="13"/>
                    <a:pt x="2" y="13"/>
                  </a:cubicBezTo>
                  <a:cubicBezTo>
                    <a:pt x="1" y="17"/>
                    <a:pt x="1" y="20"/>
                    <a:pt x="3" y="22"/>
                  </a:cubicBezTo>
                  <a:cubicBezTo>
                    <a:pt x="4" y="23"/>
                    <a:pt x="7" y="22"/>
                    <a:pt x="8" y="20"/>
                  </a:cubicBezTo>
                  <a:cubicBezTo>
                    <a:pt x="9" y="20"/>
                    <a:pt x="9" y="21"/>
                    <a:pt x="9" y="21"/>
                  </a:cubicBezTo>
                  <a:cubicBezTo>
                    <a:pt x="10" y="24"/>
                    <a:pt x="13" y="26"/>
                    <a:pt x="14" y="25"/>
                  </a:cubicBezTo>
                  <a:cubicBezTo>
                    <a:pt x="16" y="24"/>
                    <a:pt x="16" y="21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0" name="Freeform 298"/>
            <p:cNvSpPr/>
            <p:nvPr/>
          </p:nvSpPr>
          <p:spPr bwMode="auto">
            <a:xfrm>
              <a:off x="2249488" y="4933951"/>
              <a:ext cx="26988" cy="34925"/>
            </a:xfrm>
            <a:custGeom>
              <a:avLst/>
              <a:gdLst>
                <a:gd name="T0" fmla="*/ 15 w 20"/>
                <a:gd name="T1" fmla="*/ 17 h 26"/>
                <a:gd name="T2" fmla="*/ 20 w 20"/>
                <a:gd name="T3" fmla="*/ 14 h 26"/>
                <a:gd name="T4" fmla="*/ 16 w 20"/>
                <a:gd name="T5" fmla="*/ 9 h 26"/>
                <a:gd name="T6" fmla="*/ 15 w 20"/>
                <a:gd name="T7" fmla="*/ 1 h 26"/>
                <a:gd name="T8" fmla="*/ 8 w 20"/>
                <a:gd name="T9" fmla="*/ 4 h 26"/>
                <a:gd name="T10" fmla="*/ 8 w 20"/>
                <a:gd name="T11" fmla="*/ 4 h 26"/>
                <a:gd name="T12" fmla="*/ 1 w 20"/>
                <a:gd name="T13" fmla="*/ 5 h 26"/>
                <a:gd name="T14" fmla="*/ 2 w 20"/>
                <a:gd name="T15" fmla="*/ 12 h 26"/>
                <a:gd name="T16" fmla="*/ 2 w 20"/>
                <a:gd name="T17" fmla="*/ 13 h 26"/>
                <a:gd name="T18" fmla="*/ 2 w 20"/>
                <a:gd name="T19" fmla="*/ 21 h 26"/>
                <a:gd name="T20" fmla="*/ 8 w 20"/>
                <a:gd name="T21" fmla="*/ 19 h 26"/>
                <a:gd name="T22" fmla="*/ 8 w 20"/>
                <a:gd name="T23" fmla="*/ 21 h 26"/>
                <a:gd name="T24" fmla="*/ 14 w 20"/>
                <a:gd name="T25" fmla="*/ 25 h 26"/>
                <a:gd name="T26" fmla="*/ 15 w 20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6">
                  <a:moveTo>
                    <a:pt x="15" y="17"/>
                  </a:moveTo>
                  <a:cubicBezTo>
                    <a:pt x="17" y="17"/>
                    <a:pt x="19" y="16"/>
                    <a:pt x="20" y="14"/>
                  </a:cubicBezTo>
                  <a:cubicBezTo>
                    <a:pt x="20" y="12"/>
                    <a:pt x="19" y="10"/>
                    <a:pt x="16" y="9"/>
                  </a:cubicBezTo>
                  <a:cubicBezTo>
                    <a:pt x="17" y="6"/>
                    <a:pt x="17" y="2"/>
                    <a:pt x="15" y="1"/>
                  </a:cubicBezTo>
                  <a:cubicBezTo>
                    <a:pt x="13" y="0"/>
                    <a:pt x="10" y="1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2"/>
                    <a:pt x="2" y="2"/>
                    <a:pt x="1" y="5"/>
                  </a:cubicBezTo>
                  <a:cubicBezTo>
                    <a:pt x="0" y="7"/>
                    <a:pt x="1" y="10"/>
                    <a:pt x="2" y="12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0" y="16"/>
                    <a:pt x="0" y="20"/>
                    <a:pt x="2" y="21"/>
                  </a:cubicBezTo>
                  <a:cubicBezTo>
                    <a:pt x="4" y="22"/>
                    <a:pt x="6" y="22"/>
                    <a:pt x="8" y="19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10" y="24"/>
                    <a:pt x="12" y="26"/>
                    <a:pt x="14" y="25"/>
                  </a:cubicBezTo>
                  <a:cubicBezTo>
                    <a:pt x="16" y="24"/>
                    <a:pt x="16" y="20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1" name="Freeform 299"/>
            <p:cNvSpPr/>
            <p:nvPr/>
          </p:nvSpPr>
          <p:spPr bwMode="auto">
            <a:xfrm>
              <a:off x="2500313" y="4379913"/>
              <a:ext cx="26988" cy="34925"/>
            </a:xfrm>
            <a:custGeom>
              <a:avLst/>
              <a:gdLst>
                <a:gd name="T0" fmla="*/ 15 w 20"/>
                <a:gd name="T1" fmla="*/ 17 h 26"/>
                <a:gd name="T2" fmla="*/ 20 w 20"/>
                <a:gd name="T3" fmla="*/ 15 h 26"/>
                <a:gd name="T4" fmla="*/ 16 w 20"/>
                <a:gd name="T5" fmla="*/ 9 h 26"/>
                <a:gd name="T6" fmla="*/ 15 w 20"/>
                <a:gd name="T7" fmla="*/ 2 h 26"/>
                <a:gd name="T8" fmla="*/ 8 w 20"/>
                <a:gd name="T9" fmla="*/ 5 h 26"/>
                <a:gd name="T10" fmla="*/ 8 w 20"/>
                <a:gd name="T11" fmla="*/ 5 h 26"/>
                <a:gd name="T12" fmla="*/ 1 w 20"/>
                <a:gd name="T13" fmla="*/ 5 h 26"/>
                <a:gd name="T14" fmla="*/ 2 w 20"/>
                <a:gd name="T15" fmla="*/ 12 h 26"/>
                <a:gd name="T16" fmla="*/ 2 w 20"/>
                <a:gd name="T17" fmla="*/ 13 h 26"/>
                <a:gd name="T18" fmla="*/ 2 w 20"/>
                <a:gd name="T19" fmla="*/ 22 h 26"/>
                <a:gd name="T20" fmla="*/ 8 w 20"/>
                <a:gd name="T21" fmla="*/ 20 h 26"/>
                <a:gd name="T22" fmla="*/ 8 w 20"/>
                <a:gd name="T23" fmla="*/ 21 h 26"/>
                <a:gd name="T24" fmla="*/ 14 w 20"/>
                <a:gd name="T25" fmla="*/ 25 h 26"/>
                <a:gd name="T26" fmla="*/ 15 w 20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6">
                  <a:moveTo>
                    <a:pt x="15" y="17"/>
                  </a:moveTo>
                  <a:cubicBezTo>
                    <a:pt x="17" y="18"/>
                    <a:pt x="19" y="17"/>
                    <a:pt x="20" y="15"/>
                  </a:cubicBezTo>
                  <a:cubicBezTo>
                    <a:pt x="20" y="13"/>
                    <a:pt x="19" y="10"/>
                    <a:pt x="16" y="9"/>
                  </a:cubicBezTo>
                  <a:cubicBezTo>
                    <a:pt x="17" y="6"/>
                    <a:pt x="17" y="3"/>
                    <a:pt x="15" y="2"/>
                  </a:cubicBezTo>
                  <a:cubicBezTo>
                    <a:pt x="13" y="0"/>
                    <a:pt x="10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3"/>
                    <a:pt x="2" y="3"/>
                    <a:pt x="1" y="5"/>
                  </a:cubicBezTo>
                  <a:cubicBezTo>
                    <a:pt x="0" y="7"/>
                    <a:pt x="0" y="10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0" y="17"/>
                    <a:pt x="0" y="20"/>
                    <a:pt x="2" y="22"/>
                  </a:cubicBezTo>
                  <a:cubicBezTo>
                    <a:pt x="4" y="23"/>
                    <a:pt x="6" y="22"/>
                    <a:pt x="8" y="20"/>
                  </a:cubicBezTo>
                  <a:cubicBezTo>
                    <a:pt x="8" y="20"/>
                    <a:pt x="8" y="21"/>
                    <a:pt x="8" y="21"/>
                  </a:cubicBezTo>
                  <a:cubicBezTo>
                    <a:pt x="10" y="25"/>
                    <a:pt x="12" y="26"/>
                    <a:pt x="14" y="25"/>
                  </a:cubicBezTo>
                  <a:cubicBezTo>
                    <a:pt x="16" y="24"/>
                    <a:pt x="16" y="21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2" name="Freeform 300"/>
            <p:cNvSpPr/>
            <p:nvPr/>
          </p:nvSpPr>
          <p:spPr bwMode="auto">
            <a:xfrm>
              <a:off x="3282951" y="4351338"/>
              <a:ext cx="28575" cy="34925"/>
            </a:xfrm>
            <a:custGeom>
              <a:avLst/>
              <a:gdLst>
                <a:gd name="T0" fmla="*/ 15 w 21"/>
                <a:gd name="T1" fmla="*/ 17 h 26"/>
                <a:gd name="T2" fmla="*/ 20 w 21"/>
                <a:gd name="T3" fmla="*/ 15 h 26"/>
                <a:gd name="T4" fmla="*/ 17 w 21"/>
                <a:gd name="T5" fmla="*/ 9 h 26"/>
                <a:gd name="T6" fmla="*/ 15 w 21"/>
                <a:gd name="T7" fmla="*/ 1 h 26"/>
                <a:gd name="T8" fmla="*/ 9 w 21"/>
                <a:gd name="T9" fmla="*/ 4 h 26"/>
                <a:gd name="T10" fmla="*/ 8 w 21"/>
                <a:gd name="T11" fmla="*/ 4 h 26"/>
                <a:gd name="T12" fmla="*/ 1 w 21"/>
                <a:gd name="T13" fmla="*/ 5 h 26"/>
                <a:gd name="T14" fmla="*/ 3 w 21"/>
                <a:gd name="T15" fmla="*/ 12 h 26"/>
                <a:gd name="T16" fmla="*/ 2 w 21"/>
                <a:gd name="T17" fmla="*/ 13 h 26"/>
                <a:gd name="T18" fmla="*/ 3 w 21"/>
                <a:gd name="T19" fmla="*/ 21 h 26"/>
                <a:gd name="T20" fmla="*/ 8 w 21"/>
                <a:gd name="T21" fmla="*/ 19 h 26"/>
                <a:gd name="T22" fmla="*/ 9 w 21"/>
                <a:gd name="T23" fmla="*/ 21 h 26"/>
                <a:gd name="T24" fmla="*/ 14 w 21"/>
                <a:gd name="T25" fmla="*/ 25 h 26"/>
                <a:gd name="T26" fmla="*/ 15 w 21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6">
                  <a:moveTo>
                    <a:pt x="15" y="17"/>
                  </a:moveTo>
                  <a:cubicBezTo>
                    <a:pt x="17" y="17"/>
                    <a:pt x="20" y="16"/>
                    <a:pt x="20" y="15"/>
                  </a:cubicBezTo>
                  <a:cubicBezTo>
                    <a:pt x="21" y="12"/>
                    <a:pt x="19" y="10"/>
                    <a:pt x="17" y="9"/>
                  </a:cubicBezTo>
                  <a:cubicBezTo>
                    <a:pt x="18" y="6"/>
                    <a:pt x="17" y="3"/>
                    <a:pt x="15" y="1"/>
                  </a:cubicBezTo>
                  <a:cubicBezTo>
                    <a:pt x="13" y="0"/>
                    <a:pt x="10" y="1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2"/>
                    <a:pt x="2" y="2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2"/>
                    <a:pt x="3" y="13"/>
                    <a:pt x="2" y="13"/>
                  </a:cubicBezTo>
                  <a:cubicBezTo>
                    <a:pt x="1" y="16"/>
                    <a:pt x="1" y="20"/>
                    <a:pt x="3" y="21"/>
                  </a:cubicBezTo>
                  <a:cubicBezTo>
                    <a:pt x="4" y="23"/>
                    <a:pt x="7" y="22"/>
                    <a:pt x="8" y="19"/>
                  </a:cubicBezTo>
                  <a:cubicBezTo>
                    <a:pt x="9" y="20"/>
                    <a:pt x="9" y="20"/>
                    <a:pt x="9" y="21"/>
                  </a:cubicBezTo>
                  <a:cubicBezTo>
                    <a:pt x="10" y="24"/>
                    <a:pt x="13" y="26"/>
                    <a:pt x="14" y="25"/>
                  </a:cubicBezTo>
                  <a:cubicBezTo>
                    <a:pt x="16" y="24"/>
                    <a:pt x="16" y="20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3" name="Freeform 301"/>
            <p:cNvSpPr/>
            <p:nvPr/>
          </p:nvSpPr>
          <p:spPr bwMode="auto">
            <a:xfrm>
              <a:off x="3706813" y="4316413"/>
              <a:ext cx="28575" cy="36513"/>
            </a:xfrm>
            <a:custGeom>
              <a:avLst/>
              <a:gdLst>
                <a:gd name="T0" fmla="*/ 15 w 21"/>
                <a:gd name="T1" fmla="*/ 18 h 27"/>
                <a:gd name="T2" fmla="*/ 20 w 21"/>
                <a:gd name="T3" fmla="*/ 15 h 27"/>
                <a:gd name="T4" fmla="*/ 17 w 21"/>
                <a:gd name="T5" fmla="*/ 10 h 27"/>
                <a:gd name="T6" fmla="*/ 15 w 21"/>
                <a:gd name="T7" fmla="*/ 2 h 27"/>
                <a:gd name="T8" fmla="*/ 8 w 21"/>
                <a:gd name="T9" fmla="*/ 5 h 27"/>
                <a:gd name="T10" fmla="*/ 8 w 21"/>
                <a:gd name="T11" fmla="*/ 5 h 27"/>
                <a:gd name="T12" fmla="*/ 1 w 21"/>
                <a:gd name="T13" fmla="*/ 5 h 27"/>
                <a:gd name="T14" fmla="*/ 3 w 21"/>
                <a:gd name="T15" fmla="*/ 12 h 27"/>
                <a:gd name="T16" fmla="*/ 2 w 21"/>
                <a:gd name="T17" fmla="*/ 14 h 27"/>
                <a:gd name="T18" fmla="*/ 3 w 21"/>
                <a:gd name="T19" fmla="*/ 22 h 27"/>
                <a:gd name="T20" fmla="*/ 8 w 21"/>
                <a:gd name="T21" fmla="*/ 20 h 27"/>
                <a:gd name="T22" fmla="*/ 9 w 21"/>
                <a:gd name="T23" fmla="*/ 21 h 27"/>
                <a:gd name="T24" fmla="*/ 14 w 21"/>
                <a:gd name="T25" fmla="*/ 25 h 27"/>
                <a:gd name="T26" fmla="*/ 15 w 21"/>
                <a:gd name="T2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7">
                  <a:moveTo>
                    <a:pt x="15" y="18"/>
                  </a:moveTo>
                  <a:cubicBezTo>
                    <a:pt x="17" y="18"/>
                    <a:pt x="20" y="17"/>
                    <a:pt x="20" y="15"/>
                  </a:cubicBezTo>
                  <a:cubicBezTo>
                    <a:pt x="21" y="13"/>
                    <a:pt x="19" y="11"/>
                    <a:pt x="17" y="10"/>
                  </a:cubicBezTo>
                  <a:cubicBezTo>
                    <a:pt x="17" y="6"/>
                    <a:pt x="17" y="3"/>
                    <a:pt x="15" y="2"/>
                  </a:cubicBezTo>
                  <a:cubicBezTo>
                    <a:pt x="13" y="0"/>
                    <a:pt x="10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3"/>
                    <a:pt x="2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3"/>
                    <a:pt x="2" y="13"/>
                    <a:pt x="2" y="14"/>
                  </a:cubicBezTo>
                  <a:cubicBezTo>
                    <a:pt x="1" y="17"/>
                    <a:pt x="1" y="21"/>
                    <a:pt x="3" y="22"/>
                  </a:cubicBezTo>
                  <a:cubicBezTo>
                    <a:pt x="4" y="23"/>
                    <a:pt x="7" y="22"/>
                    <a:pt x="8" y="20"/>
                  </a:cubicBezTo>
                  <a:cubicBezTo>
                    <a:pt x="8" y="20"/>
                    <a:pt x="9" y="21"/>
                    <a:pt x="9" y="21"/>
                  </a:cubicBezTo>
                  <a:cubicBezTo>
                    <a:pt x="10" y="25"/>
                    <a:pt x="13" y="27"/>
                    <a:pt x="14" y="25"/>
                  </a:cubicBezTo>
                  <a:cubicBezTo>
                    <a:pt x="16" y="24"/>
                    <a:pt x="16" y="21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4" name="Freeform 302"/>
            <p:cNvSpPr/>
            <p:nvPr/>
          </p:nvSpPr>
          <p:spPr bwMode="auto">
            <a:xfrm>
              <a:off x="3714751" y="4419601"/>
              <a:ext cx="28575" cy="34925"/>
            </a:xfrm>
            <a:custGeom>
              <a:avLst/>
              <a:gdLst>
                <a:gd name="T0" fmla="*/ 15 w 21"/>
                <a:gd name="T1" fmla="*/ 17 h 26"/>
                <a:gd name="T2" fmla="*/ 20 w 21"/>
                <a:gd name="T3" fmla="*/ 15 h 26"/>
                <a:gd name="T4" fmla="*/ 17 w 21"/>
                <a:gd name="T5" fmla="*/ 9 h 26"/>
                <a:gd name="T6" fmla="*/ 15 w 21"/>
                <a:gd name="T7" fmla="*/ 2 h 26"/>
                <a:gd name="T8" fmla="*/ 9 w 21"/>
                <a:gd name="T9" fmla="*/ 5 h 26"/>
                <a:gd name="T10" fmla="*/ 8 w 21"/>
                <a:gd name="T11" fmla="*/ 5 h 26"/>
                <a:gd name="T12" fmla="*/ 1 w 21"/>
                <a:gd name="T13" fmla="*/ 5 h 26"/>
                <a:gd name="T14" fmla="*/ 3 w 21"/>
                <a:gd name="T15" fmla="*/ 12 h 26"/>
                <a:gd name="T16" fmla="*/ 2 w 21"/>
                <a:gd name="T17" fmla="*/ 13 h 26"/>
                <a:gd name="T18" fmla="*/ 3 w 21"/>
                <a:gd name="T19" fmla="*/ 22 h 26"/>
                <a:gd name="T20" fmla="*/ 9 w 21"/>
                <a:gd name="T21" fmla="*/ 20 h 26"/>
                <a:gd name="T22" fmla="*/ 9 w 21"/>
                <a:gd name="T23" fmla="*/ 21 h 26"/>
                <a:gd name="T24" fmla="*/ 15 w 21"/>
                <a:gd name="T25" fmla="*/ 25 h 26"/>
                <a:gd name="T26" fmla="*/ 15 w 21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6">
                  <a:moveTo>
                    <a:pt x="15" y="17"/>
                  </a:moveTo>
                  <a:cubicBezTo>
                    <a:pt x="18" y="18"/>
                    <a:pt x="20" y="17"/>
                    <a:pt x="20" y="15"/>
                  </a:cubicBezTo>
                  <a:cubicBezTo>
                    <a:pt x="21" y="13"/>
                    <a:pt x="19" y="10"/>
                    <a:pt x="17" y="9"/>
                  </a:cubicBezTo>
                  <a:cubicBezTo>
                    <a:pt x="18" y="6"/>
                    <a:pt x="17" y="3"/>
                    <a:pt x="15" y="2"/>
                  </a:cubicBezTo>
                  <a:cubicBezTo>
                    <a:pt x="13" y="0"/>
                    <a:pt x="11" y="2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6" y="3"/>
                    <a:pt x="3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3"/>
                    <a:pt x="3" y="13"/>
                    <a:pt x="2" y="13"/>
                  </a:cubicBezTo>
                  <a:cubicBezTo>
                    <a:pt x="1" y="17"/>
                    <a:pt x="1" y="20"/>
                    <a:pt x="3" y="22"/>
                  </a:cubicBezTo>
                  <a:cubicBezTo>
                    <a:pt x="5" y="23"/>
                    <a:pt x="7" y="22"/>
                    <a:pt x="9" y="20"/>
                  </a:cubicBezTo>
                  <a:cubicBezTo>
                    <a:pt x="9" y="20"/>
                    <a:pt x="9" y="21"/>
                    <a:pt x="9" y="21"/>
                  </a:cubicBezTo>
                  <a:cubicBezTo>
                    <a:pt x="10" y="25"/>
                    <a:pt x="13" y="26"/>
                    <a:pt x="15" y="25"/>
                  </a:cubicBezTo>
                  <a:cubicBezTo>
                    <a:pt x="16" y="24"/>
                    <a:pt x="17" y="21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5" name="Freeform 303"/>
            <p:cNvSpPr/>
            <p:nvPr/>
          </p:nvSpPr>
          <p:spPr bwMode="auto">
            <a:xfrm>
              <a:off x="3295651" y="4610101"/>
              <a:ext cx="28575" cy="34925"/>
            </a:xfrm>
            <a:custGeom>
              <a:avLst/>
              <a:gdLst>
                <a:gd name="T0" fmla="*/ 15 w 21"/>
                <a:gd name="T1" fmla="*/ 17 h 26"/>
                <a:gd name="T2" fmla="*/ 20 w 21"/>
                <a:gd name="T3" fmla="*/ 15 h 26"/>
                <a:gd name="T4" fmla="*/ 17 w 21"/>
                <a:gd name="T5" fmla="*/ 9 h 26"/>
                <a:gd name="T6" fmla="*/ 15 w 21"/>
                <a:gd name="T7" fmla="*/ 2 h 26"/>
                <a:gd name="T8" fmla="*/ 8 w 21"/>
                <a:gd name="T9" fmla="*/ 5 h 26"/>
                <a:gd name="T10" fmla="*/ 8 w 21"/>
                <a:gd name="T11" fmla="*/ 4 h 26"/>
                <a:gd name="T12" fmla="*/ 1 w 21"/>
                <a:gd name="T13" fmla="*/ 5 h 26"/>
                <a:gd name="T14" fmla="*/ 3 w 21"/>
                <a:gd name="T15" fmla="*/ 12 h 26"/>
                <a:gd name="T16" fmla="*/ 2 w 21"/>
                <a:gd name="T17" fmla="*/ 13 h 26"/>
                <a:gd name="T18" fmla="*/ 3 w 21"/>
                <a:gd name="T19" fmla="*/ 22 h 26"/>
                <a:gd name="T20" fmla="*/ 8 w 21"/>
                <a:gd name="T21" fmla="*/ 20 h 26"/>
                <a:gd name="T22" fmla="*/ 9 w 21"/>
                <a:gd name="T23" fmla="*/ 21 h 26"/>
                <a:gd name="T24" fmla="*/ 14 w 21"/>
                <a:gd name="T25" fmla="*/ 25 h 26"/>
                <a:gd name="T26" fmla="*/ 15 w 21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6">
                  <a:moveTo>
                    <a:pt x="15" y="17"/>
                  </a:moveTo>
                  <a:cubicBezTo>
                    <a:pt x="17" y="18"/>
                    <a:pt x="20" y="17"/>
                    <a:pt x="20" y="15"/>
                  </a:cubicBezTo>
                  <a:cubicBezTo>
                    <a:pt x="21" y="13"/>
                    <a:pt x="19" y="10"/>
                    <a:pt x="17" y="9"/>
                  </a:cubicBezTo>
                  <a:cubicBezTo>
                    <a:pt x="17" y="6"/>
                    <a:pt x="17" y="3"/>
                    <a:pt x="15" y="2"/>
                  </a:cubicBezTo>
                  <a:cubicBezTo>
                    <a:pt x="13" y="0"/>
                    <a:pt x="10" y="1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5" y="2"/>
                    <a:pt x="2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2"/>
                    <a:pt x="2" y="13"/>
                    <a:pt x="2" y="13"/>
                  </a:cubicBezTo>
                  <a:cubicBezTo>
                    <a:pt x="1" y="16"/>
                    <a:pt x="1" y="20"/>
                    <a:pt x="3" y="22"/>
                  </a:cubicBezTo>
                  <a:cubicBezTo>
                    <a:pt x="4" y="23"/>
                    <a:pt x="7" y="22"/>
                    <a:pt x="8" y="20"/>
                  </a:cubicBezTo>
                  <a:cubicBezTo>
                    <a:pt x="8" y="20"/>
                    <a:pt x="9" y="21"/>
                    <a:pt x="9" y="21"/>
                  </a:cubicBezTo>
                  <a:cubicBezTo>
                    <a:pt x="10" y="24"/>
                    <a:pt x="13" y="26"/>
                    <a:pt x="14" y="25"/>
                  </a:cubicBezTo>
                  <a:cubicBezTo>
                    <a:pt x="16" y="24"/>
                    <a:pt x="16" y="21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6" name="Freeform 304"/>
            <p:cNvSpPr/>
            <p:nvPr/>
          </p:nvSpPr>
          <p:spPr bwMode="auto">
            <a:xfrm>
              <a:off x="3505201" y="4572001"/>
              <a:ext cx="28575" cy="36513"/>
            </a:xfrm>
            <a:custGeom>
              <a:avLst/>
              <a:gdLst>
                <a:gd name="T0" fmla="*/ 15 w 21"/>
                <a:gd name="T1" fmla="*/ 17 h 26"/>
                <a:gd name="T2" fmla="*/ 20 w 21"/>
                <a:gd name="T3" fmla="*/ 14 h 26"/>
                <a:gd name="T4" fmla="*/ 17 w 21"/>
                <a:gd name="T5" fmla="*/ 9 h 26"/>
                <a:gd name="T6" fmla="*/ 15 w 21"/>
                <a:gd name="T7" fmla="*/ 1 h 26"/>
                <a:gd name="T8" fmla="*/ 9 w 21"/>
                <a:gd name="T9" fmla="*/ 4 h 26"/>
                <a:gd name="T10" fmla="*/ 8 w 21"/>
                <a:gd name="T11" fmla="*/ 4 h 26"/>
                <a:gd name="T12" fmla="*/ 1 w 21"/>
                <a:gd name="T13" fmla="*/ 5 h 26"/>
                <a:gd name="T14" fmla="*/ 3 w 21"/>
                <a:gd name="T15" fmla="*/ 12 h 26"/>
                <a:gd name="T16" fmla="*/ 2 w 21"/>
                <a:gd name="T17" fmla="*/ 13 h 26"/>
                <a:gd name="T18" fmla="*/ 3 w 21"/>
                <a:gd name="T19" fmla="*/ 21 h 26"/>
                <a:gd name="T20" fmla="*/ 8 w 21"/>
                <a:gd name="T21" fmla="*/ 19 h 26"/>
                <a:gd name="T22" fmla="*/ 9 w 21"/>
                <a:gd name="T23" fmla="*/ 21 h 26"/>
                <a:gd name="T24" fmla="*/ 14 w 21"/>
                <a:gd name="T25" fmla="*/ 25 h 26"/>
                <a:gd name="T26" fmla="*/ 15 w 21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6">
                  <a:moveTo>
                    <a:pt x="15" y="17"/>
                  </a:moveTo>
                  <a:cubicBezTo>
                    <a:pt x="18" y="17"/>
                    <a:pt x="20" y="16"/>
                    <a:pt x="20" y="14"/>
                  </a:cubicBezTo>
                  <a:cubicBezTo>
                    <a:pt x="21" y="12"/>
                    <a:pt x="19" y="10"/>
                    <a:pt x="17" y="9"/>
                  </a:cubicBezTo>
                  <a:cubicBezTo>
                    <a:pt x="18" y="6"/>
                    <a:pt x="17" y="2"/>
                    <a:pt x="15" y="1"/>
                  </a:cubicBezTo>
                  <a:cubicBezTo>
                    <a:pt x="13" y="0"/>
                    <a:pt x="10" y="1"/>
                    <a:pt x="9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2"/>
                    <a:pt x="2" y="2"/>
                    <a:pt x="1" y="5"/>
                  </a:cubicBezTo>
                  <a:cubicBezTo>
                    <a:pt x="0" y="7"/>
                    <a:pt x="1" y="9"/>
                    <a:pt x="3" y="12"/>
                  </a:cubicBezTo>
                  <a:cubicBezTo>
                    <a:pt x="3" y="12"/>
                    <a:pt x="3" y="12"/>
                    <a:pt x="2" y="13"/>
                  </a:cubicBezTo>
                  <a:cubicBezTo>
                    <a:pt x="1" y="16"/>
                    <a:pt x="1" y="20"/>
                    <a:pt x="3" y="21"/>
                  </a:cubicBezTo>
                  <a:cubicBezTo>
                    <a:pt x="5" y="22"/>
                    <a:pt x="7" y="21"/>
                    <a:pt x="8" y="19"/>
                  </a:cubicBezTo>
                  <a:cubicBezTo>
                    <a:pt x="9" y="20"/>
                    <a:pt x="9" y="20"/>
                    <a:pt x="9" y="21"/>
                  </a:cubicBezTo>
                  <a:cubicBezTo>
                    <a:pt x="10" y="24"/>
                    <a:pt x="13" y="26"/>
                    <a:pt x="14" y="25"/>
                  </a:cubicBezTo>
                  <a:cubicBezTo>
                    <a:pt x="16" y="24"/>
                    <a:pt x="16" y="20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7" name="Freeform 305"/>
            <p:cNvSpPr/>
            <p:nvPr/>
          </p:nvSpPr>
          <p:spPr bwMode="auto">
            <a:xfrm>
              <a:off x="4632326" y="5648326"/>
              <a:ext cx="26988" cy="36513"/>
            </a:xfrm>
            <a:custGeom>
              <a:avLst/>
              <a:gdLst>
                <a:gd name="T0" fmla="*/ 15 w 20"/>
                <a:gd name="T1" fmla="*/ 17 h 26"/>
                <a:gd name="T2" fmla="*/ 20 w 20"/>
                <a:gd name="T3" fmla="*/ 14 h 26"/>
                <a:gd name="T4" fmla="*/ 16 w 20"/>
                <a:gd name="T5" fmla="*/ 9 h 26"/>
                <a:gd name="T6" fmla="*/ 15 w 20"/>
                <a:gd name="T7" fmla="*/ 1 h 26"/>
                <a:gd name="T8" fmla="*/ 8 w 20"/>
                <a:gd name="T9" fmla="*/ 4 h 26"/>
                <a:gd name="T10" fmla="*/ 8 w 20"/>
                <a:gd name="T11" fmla="*/ 4 h 26"/>
                <a:gd name="T12" fmla="*/ 1 w 20"/>
                <a:gd name="T13" fmla="*/ 5 h 26"/>
                <a:gd name="T14" fmla="*/ 3 w 20"/>
                <a:gd name="T15" fmla="*/ 12 h 26"/>
                <a:gd name="T16" fmla="*/ 2 w 20"/>
                <a:gd name="T17" fmla="*/ 13 h 26"/>
                <a:gd name="T18" fmla="*/ 3 w 20"/>
                <a:gd name="T19" fmla="*/ 21 h 26"/>
                <a:gd name="T20" fmla="*/ 8 w 20"/>
                <a:gd name="T21" fmla="*/ 19 h 26"/>
                <a:gd name="T22" fmla="*/ 9 w 20"/>
                <a:gd name="T23" fmla="*/ 20 h 26"/>
                <a:gd name="T24" fmla="*/ 14 w 20"/>
                <a:gd name="T25" fmla="*/ 25 h 26"/>
                <a:gd name="T26" fmla="*/ 15 w 20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6">
                  <a:moveTo>
                    <a:pt x="15" y="17"/>
                  </a:moveTo>
                  <a:cubicBezTo>
                    <a:pt x="17" y="17"/>
                    <a:pt x="19" y="16"/>
                    <a:pt x="20" y="14"/>
                  </a:cubicBezTo>
                  <a:cubicBezTo>
                    <a:pt x="20" y="12"/>
                    <a:pt x="19" y="10"/>
                    <a:pt x="16" y="9"/>
                  </a:cubicBezTo>
                  <a:cubicBezTo>
                    <a:pt x="17" y="6"/>
                    <a:pt x="17" y="2"/>
                    <a:pt x="15" y="1"/>
                  </a:cubicBezTo>
                  <a:cubicBezTo>
                    <a:pt x="13" y="0"/>
                    <a:pt x="10" y="1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2"/>
                    <a:pt x="2" y="2"/>
                    <a:pt x="1" y="5"/>
                  </a:cubicBezTo>
                  <a:cubicBezTo>
                    <a:pt x="0" y="7"/>
                    <a:pt x="1" y="9"/>
                    <a:pt x="3" y="12"/>
                  </a:cubicBezTo>
                  <a:cubicBezTo>
                    <a:pt x="3" y="12"/>
                    <a:pt x="2" y="12"/>
                    <a:pt x="2" y="13"/>
                  </a:cubicBezTo>
                  <a:cubicBezTo>
                    <a:pt x="1" y="16"/>
                    <a:pt x="1" y="20"/>
                    <a:pt x="3" y="21"/>
                  </a:cubicBezTo>
                  <a:cubicBezTo>
                    <a:pt x="4" y="22"/>
                    <a:pt x="7" y="21"/>
                    <a:pt x="8" y="19"/>
                  </a:cubicBezTo>
                  <a:cubicBezTo>
                    <a:pt x="8" y="20"/>
                    <a:pt x="8" y="20"/>
                    <a:pt x="9" y="20"/>
                  </a:cubicBezTo>
                  <a:cubicBezTo>
                    <a:pt x="10" y="24"/>
                    <a:pt x="13" y="26"/>
                    <a:pt x="14" y="25"/>
                  </a:cubicBezTo>
                  <a:cubicBezTo>
                    <a:pt x="16" y="24"/>
                    <a:pt x="16" y="20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8" name="Freeform 306"/>
            <p:cNvSpPr/>
            <p:nvPr/>
          </p:nvSpPr>
          <p:spPr bwMode="auto">
            <a:xfrm>
              <a:off x="4184651" y="5551488"/>
              <a:ext cx="26988" cy="36513"/>
            </a:xfrm>
            <a:custGeom>
              <a:avLst/>
              <a:gdLst>
                <a:gd name="T0" fmla="*/ 15 w 20"/>
                <a:gd name="T1" fmla="*/ 18 h 27"/>
                <a:gd name="T2" fmla="*/ 20 w 20"/>
                <a:gd name="T3" fmla="*/ 15 h 27"/>
                <a:gd name="T4" fmla="*/ 16 w 20"/>
                <a:gd name="T5" fmla="*/ 10 h 27"/>
                <a:gd name="T6" fmla="*/ 15 w 20"/>
                <a:gd name="T7" fmla="*/ 2 h 27"/>
                <a:gd name="T8" fmla="*/ 8 w 20"/>
                <a:gd name="T9" fmla="*/ 5 h 27"/>
                <a:gd name="T10" fmla="*/ 8 w 20"/>
                <a:gd name="T11" fmla="*/ 5 h 27"/>
                <a:gd name="T12" fmla="*/ 1 w 20"/>
                <a:gd name="T13" fmla="*/ 5 h 27"/>
                <a:gd name="T14" fmla="*/ 2 w 20"/>
                <a:gd name="T15" fmla="*/ 12 h 27"/>
                <a:gd name="T16" fmla="*/ 2 w 20"/>
                <a:gd name="T17" fmla="*/ 14 h 27"/>
                <a:gd name="T18" fmla="*/ 2 w 20"/>
                <a:gd name="T19" fmla="*/ 22 h 27"/>
                <a:gd name="T20" fmla="*/ 8 w 20"/>
                <a:gd name="T21" fmla="*/ 20 h 27"/>
                <a:gd name="T22" fmla="*/ 8 w 20"/>
                <a:gd name="T23" fmla="*/ 21 h 27"/>
                <a:gd name="T24" fmla="*/ 14 w 20"/>
                <a:gd name="T25" fmla="*/ 25 h 27"/>
                <a:gd name="T26" fmla="*/ 15 w 20"/>
                <a:gd name="T2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7">
                  <a:moveTo>
                    <a:pt x="15" y="18"/>
                  </a:moveTo>
                  <a:cubicBezTo>
                    <a:pt x="17" y="18"/>
                    <a:pt x="19" y="17"/>
                    <a:pt x="20" y="15"/>
                  </a:cubicBezTo>
                  <a:cubicBezTo>
                    <a:pt x="20" y="13"/>
                    <a:pt x="19" y="11"/>
                    <a:pt x="16" y="10"/>
                  </a:cubicBezTo>
                  <a:cubicBezTo>
                    <a:pt x="17" y="6"/>
                    <a:pt x="17" y="3"/>
                    <a:pt x="15" y="2"/>
                  </a:cubicBezTo>
                  <a:cubicBezTo>
                    <a:pt x="13" y="0"/>
                    <a:pt x="10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3"/>
                    <a:pt x="2" y="3"/>
                    <a:pt x="1" y="5"/>
                  </a:cubicBezTo>
                  <a:cubicBezTo>
                    <a:pt x="0" y="7"/>
                    <a:pt x="0" y="10"/>
                    <a:pt x="2" y="12"/>
                  </a:cubicBezTo>
                  <a:cubicBezTo>
                    <a:pt x="2" y="13"/>
                    <a:pt x="2" y="13"/>
                    <a:pt x="2" y="14"/>
                  </a:cubicBezTo>
                  <a:cubicBezTo>
                    <a:pt x="0" y="17"/>
                    <a:pt x="0" y="21"/>
                    <a:pt x="2" y="22"/>
                  </a:cubicBezTo>
                  <a:cubicBezTo>
                    <a:pt x="4" y="23"/>
                    <a:pt x="6" y="22"/>
                    <a:pt x="8" y="20"/>
                  </a:cubicBezTo>
                  <a:cubicBezTo>
                    <a:pt x="8" y="20"/>
                    <a:pt x="8" y="21"/>
                    <a:pt x="8" y="21"/>
                  </a:cubicBezTo>
                  <a:cubicBezTo>
                    <a:pt x="10" y="25"/>
                    <a:pt x="12" y="27"/>
                    <a:pt x="14" y="25"/>
                  </a:cubicBezTo>
                  <a:cubicBezTo>
                    <a:pt x="16" y="24"/>
                    <a:pt x="16" y="21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9" name="Freeform 307"/>
            <p:cNvSpPr/>
            <p:nvPr/>
          </p:nvSpPr>
          <p:spPr bwMode="auto">
            <a:xfrm>
              <a:off x="3725863" y="5157788"/>
              <a:ext cx="26988" cy="38100"/>
            </a:xfrm>
            <a:custGeom>
              <a:avLst/>
              <a:gdLst>
                <a:gd name="T0" fmla="*/ 15 w 20"/>
                <a:gd name="T1" fmla="*/ 18 h 27"/>
                <a:gd name="T2" fmla="*/ 20 w 20"/>
                <a:gd name="T3" fmla="*/ 15 h 27"/>
                <a:gd name="T4" fmla="*/ 16 w 20"/>
                <a:gd name="T5" fmla="*/ 10 h 27"/>
                <a:gd name="T6" fmla="*/ 15 w 20"/>
                <a:gd name="T7" fmla="*/ 2 h 27"/>
                <a:gd name="T8" fmla="*/ 8 w 20"/>
                <a:gd name="T9" fmla="*/ 5 h 27"/>
                <a:gd name="T10" fmla="*/ 8 w 20"/>
                <a:gd name="T11" fmla="*/ 5 h 27"/>
                <a:gd name="T12" fmla="*/ 1 w 20"/>
                <a:gd name="T13" fmla="*/ 5 h 27"/>
                <a:gd name="T14" fmla="*/ 3 w 20"/>
                <a:gd name="T15" fmla="*/ 12 h 27"/>
                <a:gd name="T16" fmla="*/ 2 w 20"/>
                <a:gd name="T17" fmla="*/ 14 h 27"/>
                <a:gd name="T18" fmla="*/ 2 w 20"/>
                <a:gd name="T19" fmla="*/ 22 h 27"/>
                <a:gd name="T20" fmla="*/ 8 w 20"/>
                <a:gd name="T21" fmla="*/ 20 h 27"/>
                <a:gd name="T22" fmla="*/ 8 w 20"/>
                <a:gd name="T23" fmla="*/ 21 h 27"/>
                <a:gd name="T24" fmla="*/ 14 w 20"/>
                <a:gd name="T25" fmla="*/ 25 h 27"/>
                <a:gd name="T26" fmla="*/ 15 w 20"/>
                <a:gd name="T2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7">
                  <a:moveTo>
                    <a:pt x="15" y="18"/>
                  </a:moveTo>
                  <a:cubicBezTo>
                    <a:pt x="17" y="18"/>
                    <a:pt x="19" y="17"/>
                    <a:pt x="20" y="15"/>
                  </a:cubicBezTo>
                  <a:cubicBezTo>
                    <a:pt x="20" y="13"/>
                    <a:pt x="19" y="11"/>
                    <a:pt x="16" y="10"/>
                  </a:cubicBezTo>
                  <a:cubicBezTo>
                    <a:pt x="17" y="6"/>
                    <a:pt x="17" y="3"/>
                    <a:pt x="15" y="2"/>
                  </a:cubicBezTo>
                  <a:cubicBezTo>
                    <a:pt x="13" y="0"/>
                    <a:pt x="10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3"/>
                    <a:pt x="2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2" y="13"/>
                    <a:pt x="2" y="13"/>
                    <a:pt x="2" y="14"/>
                  </a:cubicBezTo>
                  <a:cubicBezTo>
                    <a:pt x="0" y="17"/>
                    <a:pt x="1" y="21"/>
                    <a:pt x="2" y="22"/>
                  </a:cubicBezTo>
                  <a:cubicBezTo>
                    <a:pt x="4" y="23"/>
                    <a:pt x="6" y="22"/>
                    <a:pt x="8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10" y="25"/>
                    <a:pt x="12" y="27"/>
                    <a:pt x="14" y="25"/>
                  </a:cubicBezTo>
                  <a:cubicBezTo>
                    <a:pt x="16" y="24"/>
                    <a:pt x="16" y="21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0" name="Freeform 308"/>
            <p:cNvSpPr/>
            <p:nvPr/>
          </p:nvSpPr>
          <p:spPr bwMode="auto">
            <a:xfrm>
              <a:off x="3846513" y="4938713"/>
              <a:ext cx="28575" cy="36513"/>
            </a:xfrm>
            <a:custGeom>
              <a:avLst/>
              <a:gdLst>
                <a:gd name="T0" fmla="*/ 15 w 21"/>
                <a:gd name="T1" fmla="*/ 17 h 26"/>
                <a:gd name="T2" fmla="*/ 20 w 21"/>
                <a:gd name="T3" fmla="*/ 15 h 26"/>
                <a:gd name="T4" fmla="*/ 17 w 21"/>
                <a:gd name="T5" fmla="*/ 9 h 26"/>
                <a:gd name="T6" fmla="*/ 15 w 21"/>
                <a:gd name="T7" fmla="*/ 2 h 26"/>
                <a:gd name="T8" fmla="*/ 9 w 21"/>
                <a:gd name="T9" fmla="*/ 5 h 26"/>
                <a:gd name="T10" fmla="*/ 8 w 21"/>
                <a:gd name="T11" fmla="*/ 5 h 26"/>
                <a:gd name="T12" fmla="*/ 1 w 21"/>
                <a:gd name="T13" fmla="*/ 5 h 26"/>
                <a:gd name="T14" fmla="*/ 3 w 21"/>
                <a:gd name="T15" fmla="*/ 12 h 26"/>
                <a:gd name="T16" fmla="*/ 2 w 21"/>
                <a:gd name="T17" fmla="*/ 13 h 26"/>
                <a:gd name="T18" fmla="*/ 3 w 21"/>
                <a:gd name="T19" fmla="*/ 22 h 26"/>
                <a:gd name="T20" fmla="*/ 8 w 21"/>
                <a:gd name="T21" fmla="*/ 20 h 26"/>
                <a:gd name="T22" fmla="*/ 9 w 21"/>
                <a:gd name="T23" fmla="*/ 21 h 26"/>
                <a:gd name="T24" fmla="*/ 14 w 21"/>
                <a:gd name="T25" fmla="*/ 25 h 26"/>
                <a:gd name="T26" fmla="*/ 15 w 21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6">
                  <a:moveTo>
                    <a:pt x="15" y="17"/>
                  </a:moveTo>
                  <a:cubicBezTo>
                    <a:pt x="17" y="18"/>
                    <a:pt x="20" y="17"/>
                    <a:pt x="20" y="15"/>
                  </a:cubicBezTo>
                  <a:cubicBezTo>
                    <a:pt x="21" y="13"/>
                    <a:pt x="19" y="10"/>
                    <a:pt x="17" y="9"/>
                  </a:cubicBezTo>
                  <a:cubicBezTo>
                    <a:pt x="18" y="6"/>
                    <a:pt x="17" y="3"/>
                    <a:pt x="15" y="2"/>
                  </a:cubicBezTo>
                  <a:cubicBezTo>
                    <a:pt x="13" y="0"/>
                    <a:pt x="10" y="2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5" y="3"/>
                    <a:pt x="2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3"/>
                    <a:pt x="3" y="13"/>
                    <a:pt x="2" y="13"/>
                  </a:cubicBezTo>
                  <a:cubicBezTo>
                    <a:pt x="1" y="17"/>
                    <a:pt x="1" y="20"/>
                    <a:pt x="3" y="22"/>
                  </a:cubicBezTo>
                  <a:cubicBezTo>
                    <a:pt x="4" y="23"/>
                    <a:pt x="7" y="22"/>
                    <a:pt x="8" y="20"/>
                  </a:cubicBezTo>
                  <a:cubicBezTo>
                    <a:pt x="9" y="20"/>
                    <a:pt x="9" y="21"/>
                    <a:pt x="9" y="21"/>
                  </a:cubicBezTo>
                  <a:cubicBezTo>
                    <a:pt x="10" y="25"/>
                    <a:pt x="13" y="26"/>
                    <a:pt x="14" y="25"/>
                  </a:cubicBezTo>
                  <a:cubicBezTo>
                    <a:pt x="16" y="24"/>
                    <a:pt x="16" y="21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1" name="Freeform 309"/>
            <p:cNvSpPr/>
            <p:nvPr/>
          </p:nvSpPr>
          <p:spPr bwMode="auto">
            <a:xfrm>
              <a:off x="2501901" y="4751388"/>
              <a:ext cx="30163" cy="36513"/>
            </a:xfrm>
            <a:custGeom>
              <a:avLst/>
              <a:gdLst>
                <a:gd name="T0" fmla="*/ 15 w 21"/>
                <a:gd name="T1" fmla="*/ 17 h 26"/>
                <a:gd name="T2" fmla="*/ 20 w 21"/>
                <a:gd name="T3" fmla="*/ 15 h 26"/>
                <a:gd name="T4" fmla="*/ 17 w 21"/>
                <a:gd name="T5" fmla="*/ 9 h 26"/>
                <a:gd name="T6" fmla="*/ 15 w 21"/>
                <a:gd name="T7" fmla="*/ 1 h 26"/>
                <a:gd name="T8" fmla="*/ 8 w 21"/>
                <a:gd name="T9" fmla="*/ 5 h 26"/>
                <a:gd name="T10" fmla="*/ 8 w 21"/>
                <a:gd name="T11" fmla="*/ 4 h 26"/>
                <a:gd name="T12" fmla="*/ 1 w 21"/>
                <a:gd name="T13" fmla="*/ 5 h 26"/>
                <a:gd name="T14" fmla="*/ 3 w 21"/>
                <a:gd name="T15" fmla="*/ 12 h 26"/>
                <a:gd name="T16" fmla="*/ 2 w 21"/>
                <a:gd name="T17" fmla="*/ 13 h 26"/>
                <a:gd name="T18" fmla="*/ 3 w 21"/>
                <a:gd name="T19" fmla="*/ 21 h 26"/>
                <a:gd name="T20" fmla="*/ 8 w 21"/>
                <a:gd name="T21" fmla="*/ 19 h 26"/>
                <a:gd name="T22" fmla="*/ 9 w 21"/>
                <a:gd name="T23" fmla="*/ 21 h 26"/>
                <a:gd name="T24" fmla="*/ 14 w 21"/>
                <a:gd name="T25" fmla="*/ 25 h 26"/>
                <a:gd name="T26" fmla="*/ 15 w 21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6">
                  <a:moveTo>
                    <a:pt x="15" y="17"/>
                  </a:moveTo>
                  <a:cubicBezTo>
                    <a:pt x="17" y="18"/>
                    <a:pt x="20" y="17"/>
                    <a:pt x="20" y="15"/>
                  </a:cubicBezTo>
                  <a:cubicBezTo>
                    <a:pt x="21" y="12"/>
                    <a:pt x="19" y="10"/>
                    <a:pt x="17" y="9"/>
                  </a:cubicBezTo>
                  <a:cubicBezTo>
                    <a:pt x="17" y="6"/>
                    <a:pt x="17" y="3"/>
                    <a:pt x="15" y="1"/>
                  </a:cubicBezTo>
                  <a:cubicBezTo>
                    <a:pt x="13" y="0"/>
                    <a:pt x="10" y="1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2"/>
                    <a:pt x="2" y="2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2"/>
                    <a:pt x="2" y="13"/>
                    <a:pt x="2" y="13"/>
                  </a:cubicBezTo>
                  <a:cubicBezTo>
                    <a:pt x="1" y="16"/>
                    <a:pt x="1" y="20"/>
                    <a:pt x="3" y="21"/>
                  </a:cubicBezTo>
                  <a:cubicBezTo>
                    <a:pt x="4" y="23"/>
                    <a:pt x="7" y="22"/>
                    <a:pt x="8" y="19"/>
                  </a:cubicBezTo>
                  <a:cubicBezTo>
                    <a:pt x="8" y="20"/>
                    <a:pt x="9" y="20"/>
                    <a:pt x="9" y="21"/>
                  </a:cubicBezTo>
                  <a:cubicBezTo>
                    <a:pt x="10" y="24"/>
                    <a:pt x="13" y="26"/>
                    <a:pt x="14" y="25"/>
                  </a:cubicBezTo>
                  <a:cubicBezTo>
                    <a:pt x="16" y="24"/>
                    <a:pt x="16" y="20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2" name="Freeform 310"/>
            <p:cNvSpPr/>
            <p:nvPr/>
          </p:nvSpPr>
          <p:spPr bwMode="auto">
            <a:xfrm>
              <a:off x="2139951" y="4521201"/>
              <a:ext cx="26988" cy="36513"/>
            </a:xfrm>
            <a:custGeom>
              <a:avLst/>
              <a:gdLst>
                <a:gd name="T0" fmla="*/ 15 w 20"/>
                <a:gd name="T1" fmla="*/ 17 h 26"/>
                <a:gd name="T2" fmla="*/ 20 w 20"/>
                <a:gd name="T3" fmla="*/ 15 h 26"/>
                <a:gd name="T4" fmla="*/ 16 w 20"/>
                <a:gd name="T5" fmla="*/ 9 h 26"/>
                <a:gd name="T6" fmla="*/ 15 w 20"/>
                <a:gd name="T7" fmla="*/ 1 h 26"/>
                <a:gd name="T8" fmla="*/ 8 w 20"/>
                <a:gd name="T9" fmla="*/ 5 h 26"/>
                <a:gd name="T10" fmla="*/ 8 w 20"/>
                <a:gd name="T11" fmla="*/ 4 h 26"/>
                <a:gd name="T12" fmla="*/ 1 w 20"/>
                <a:gd name="T13" fmla="*/ 5 h 26"/>
                <a:gd name="T14" fmla="*/ 3 w 20"/>
                <a:gd name="T15" fmla="*/ 12 h 26"/>
                <a:gd name="T16" fmla="*/ 2 w 20"/>
                <a:gd name="T17" fmla="*/ 13 h 26"/>
                <a:gd name="T18" fmla="*/ 3 w 20"/>
                <a:gd name="T19" fmla="*/ 22 h 26"/>
                <a:gd name="T20" fmla="*/ 8 w 20"/>
                <a:gd name="T21" fmla="*/ 20 h 26"/>
                <a:gd name="T22" fmla="*/ 9 w 20"/>
                <a:gd name="T23" fmla="*/ 21 h 26"/>
                <a:gd name="T24" fmla="*/ 14 w 20"/>
                <a:gd name="T25" fmla="*/ 25 h 26"/>
                <a:gd name="T26" fmla="*/ 15 w 20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6">
                  <a:moveTo>
                    <a:pt x="15" y="17"/>
                  </a:moveTo>
                  <a:cubicBezTo>
                    <a:pt x="17" y="18"/>
                    <a:pt x="19" y="17"/>
                    <a:pt x="20" y="15"/>
                  </a:cubicBezTo>
                  <a:cubicBezTo>
                    <a:pt x="20" y="13"/>
                    <a:pt x="19" y="10"/>
                    <a:pt x="16" y="9"/>
                  </a:cubicBezTo>
                  <a:cubicBezTo>
                    <a:pt x="17" y="6"/>
                    <a:pt x="17" y="3"/>
                    <a:pt x="15" y="1"/>
                  </a:cubicBezTo>
                  <a:cubicBezTo>
                    <a:pt x="13" y="0"/>
                    <a:pt x="10" y="1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5" y="2"/>
                    <a:pt x="2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2"/>
                    <a:pt x="2" y="13"/>
                    <a:pt x="2" y="13"/>
                  </a:cubicBezTo>
                  <a:cubicBezTo>
                    <a:pt x="0" y="16"/>
                    <a:pt x="1" y="20"/>
                    <a:pt x="3" y="22"/>
                  </a:cubicBezTo>
                  <a:cubicBezTo>
                    <a:pt x="4" y="23"/>
                    <a:pt x="7" y="22"/>
                    <a:pt x="8" y="20"/>
                  </a:cubicBezTo>
                  <a:cubicBezTo>
                    <a:pt x="8" y="20"/>
                    <a:pt x="8" y="20"/>
                    <a:pt x="9" y="21"/>
                  </a:cubicBezTo>
                  <a:cubicBezTo>
                    <a:pt x="10" y="24"/>
                    <a:pt x="13" y="26"/>
                    <a:pt x="14" y="25"/>
                  </a:cubicBezTo>
                  <a:cubicBezTo>
                    <a:pt x="16" y="24"/>
                    <a:pt x="16" y="20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3" name="Freeform 311"/>
            <p:cNvSpPr/>
            <p:nvPr/>
          </p:nvSpPr>
          <p:spPr bwMode="auto">
            <a:xfrm>
              <a:off x="2149476" y="4652963"/>
              <a:ext cx="28575" cy="36513"/>
            </a:xfrm>
            <a:custGeom>
              <a:avLst/>
              <a:gdLst>
                <a:gd name="T0" fmla="*/ 15 w 21"/>
                <a:gd name="T1" fmla="*/ 17 h 26"/>
                <a:gd name="T2" fmla="*/ 20 w 21"/>
                <a:gd name="T3" fmla="*/ 15 h 26"/>
                <a:gd name="T4" fmla="*/ 17 w 21"/>
                <a:gd name="T5" fmla="*/ 9 h 26"/>
                <a:gd name="T6" fmla="*/ 16 w 21"/>
                <a:gd name="T7" fmla="*/ 2 h 26"/>
                <a:gd name="T8" fmla="*/ 9 w 21"/>
                <a:gd name="T9" fmla="*/ 5 h 26"/>
                <a:gd name="T10" fmla="*/ 8 w 21"/>
                <a:gd name="T11" fmla="*/ 4 h 26"/>
                <a:gd name="T12" fmla="*/ 1 w 21"/>
                <a:gd name="T13" fmla="*/ 5 h 26"/>
                <a:gd name="T14" fmla="*/ 3 w 21"/>
                <a:gd name="T15" fmla="*/ 12 h 26"/>
                <a:gd name="T16" fmla="*/ 3 w 21"/>
                <a:gd name="T17" fmla="*/ 13 h 26"/>
                <a:gd name="T18" fmla="*/ 3 w 21"/>
                <a:gd name="T19" fmla="*/ 22 h 26"/>
                <a:gd name="T20" fmla="*/ 9 w 21"/>
                <a:gd name="T21" fmla="*/ 20 h 26"/>
                <a:gd name="T22" fmla="*/ 9 w 21"/>
                <a:gd name="T23" fmla="*/ 21 h 26"/>
                <a:gd name="T24" fmla="*/ 15 w 21"/>
                <a:gd name="T25" fmla="*/ 25 h 26"/>
                <a:gd name="T26" fmla="*/ 15 w 21"/>
                <a:gd name="T2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6">
                  <a:moveTo>
                    <a:pt x="15" y="17"/>
                  </a:moveTo>
                  <a:cubicBezTo>
                    <a:pt x="18" y="18"/>
                    <a:pt x="20" y="17"/>
                    <a:pt x="20" y="15"/>
                  </a:cubicBezTo>
                  <a:cubicBezTo>
                    <a:pt x="21" y="13"/>
                    <a:pt x="19" y="10"/>
                    <a:pt x="17" y="9"/>
                  </a:cubicBezTo>
                  <a:cubicBezTo>
                    <a:pt x="18" y="6"/>
                    <a:pt x="17" y="3"/>
                    <a:pt x="16" y="2"/>
                  </a:cubicBezTo>
                  <a:cubicBezTo>
                    <a:pt x="14" y="0"/>
                    <a:pt x="11" y="2"/>
                    <a:pt x="9" y="5"/>
                  </a:cubicBezTo>
                  <a:cubicBezTo>
                    <a:pt x="9" y="5"/>
                    <a:pt x="9" y="5"/>
                    <a:pt x="8" y="4"/>
                  </a:cubicBezTo>
                  <a:cubicBezTo>
                    <a:pt x="6" y="2"/>
                    <a:pt x="3" y="3"/>
                    <a:pt x="1" y="5"/>
                  </a:cubicBezTo>
                  <a:cubicBezTo>
                    <a:pt x="0" y="7"/>
                    <a:pt x="1" y="10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1" y="17"/>
                    <a:pt x="1" y="20"/>
                    <a:pt x="3" y="22"/>
                  </a:cubicBezTo>
                  <a:cubicBezTo>
                    <a:pt x="5" y="23"/>
                    <a:pt x="7" y="22"/>
                    <a:pt x="9" y="20"/>
                  </a:cubicBezTo>
                  <a:cubicBezTo>
                    <a:pt x="9" y="20"/>
                    <a:pt x="9" y="21"/>
                    <a:pt x="9" y="21"/>
                  </a:cubicBezTo>
                  <a:cubicBezTo>
                    <a:pt x="11" y="24"/>
                    <a:pt x="13" y="26"/>
                    <a:pt x="15" y="25"/>
                  </a:cubicBezTo>
                  <a:cubicBezTo>
                    <a:pt x="16" y="24"/>
                    <a:pt x="17" y="21"/>
                    <a:pt x="1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4" name="Freeform 312"/>
            <p:cNvSpPr/>
            <p:nvPr/>
          </p:nvSpPr>
          <p:spPr bwMode="auto">
            <a:xfrm>
              <a:off x="963613" y="4557713"/>
              <a:ext cx="69850" cy="85725"/>
            </a:xfrm>
            <a:custGeom>
              <a:avLst/>
              <a:gdLst>
                <a:gd name="T0" fmla="*/ 37 w 50"/>
                <a:gd name="T1" fmla="*/ 41 h 63"/>
                <a:gd name="T2" fmla="*/ 49 w 50"/>
                <a:gd name="T3" fmla="*/ 35 h 63"/>
                <a:gd name="T4" fmla="*/ 40 w 50"/>
                <a:gd name="T5" fmla="*/ 22 h 63"/>
                <a:gd name="T6" fmla="*/ 37 w 50"/>
                <a:gd name="T7" fmla="*/ 3 h 63"/>
                <a:gd name="T8" fmla="*/ 21 w 50"/>
                <a:gd name="T9" fmla="*/ 11 h 63"/>
                <a:gd name="T10" fmla="*/ 20 w 50"/>
                <a:gd name="T11" fmla="*/ 10 h 63"/>
                <a:gd name="T12" fmla="*/ 3 w 50"/>
                <a:gd name="T13" fmla="*/ 12 h 63"/>
                <a:gd name="T14" fmla="*/ 7 w 50"/>
                <a:gd name="T15" fmla="*/ 29 h 63"/>
                <a:gd name="T16" fmla="*/ 5 w 50"/>
                <a:gd name="T17" fmla="*/ 32 h 63"/>
                <a:gd name="T18" fmla="*/ 7 w 50"/>
                <a:gd name="T19" fmla="*/ 52 h 63"/>
                <a:gd name="T20" fmla="*/ 20 w 50"/>
                <a:gd name="T21" fmla="*/ 47 h 63"/>
                <a:gd name="T22" fmla="*/ 21 w 50"/>
                <a:gd name="T23" fmla="*/ 50 h 63"/>
                <a:gd name="T24" fmla="*/ 35 w 50"/>
                <a:gd name="T25" fmla="*/ 60 h 63"/>
                <a:gd name="T26" fmla="*/ 37 w 50"/>
                <a:gd name="T27" fmla="*/ 4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63">
                  <a:moveTo>
                    <a:pt x="37" y="41"/>
                  </a:moveTo>
                  <a:cubicBezTo>
                    <a:pt x="42" y="43"/>
                    <a:pt x="47" y="40"/>
                    <a:pt x="49" y="35"/>
                  </a:cubicBezTo>
                  <a:cubicBezTo>
                    <a:pt x="50" y="30"/>
                    <a:pt x="46" y="24"/>
                    <a:pt x="40" y="22"/>
                  </a:cubicBezTo>
                  <a:cubicBezTo>
                    <a:pt x="42" y="14"/>
                    <a:pt x="41" y="6"/>
                    <a:pt x="37" y="3"/>
                  </a:cubicBezTo>
                  <a:cubicBezTo>
                    <a:pt x="32" y="0"/>
                    <a:pt x="25" y="3"/>
                    <a:pt x="21" y="11"/>
                  </a:cubicBezTo>
                  <a:cubicBezTo>
                    <a:pt x="20" y="11"/>
                    <a:pt x="20" y="11"/>
                    <a:pt x="20" y="10"/>
                  </a:cubicBezTo>
                  <a:cubicBezTo>
                    <a:pt x="13" y="5"/>
                    <a:pt x="6" y="6"/>
                    <a:pt x="3" y="12"/>
                  </a:cubicBezTo>
                  <a:cubicBezTo>
                    <a:pt x="0" y="17"/>
                    <a:pt x="2" y="24"/>
                    <a:pt x="7" y="29"/>
                  </a:cubicBezTo>
                  <a:cubicBezTo>
                    <a:pt x="7" y="30"/>
                    <a:pt x="6" y="31"/>
                    <a:pt x="5" y="32"/>
                  </a:cubicBezTo>
                  <a:cubicBezTo>
                    <a:pt x="2" y="39"/>
                    <a:pt x="2" y="49"/>
                    <a:pt x="7" y="52"/>
                  </a:cubicBezTo>
                  <a:cubicBezTo>
                    <a:pt x="11" y="55"/>
                    <a:pt x="16" y="53"/>
                    <a:pt x="20" y="47"/>
                  </a:cubicBezTo>
                  <a:cubicBezTo>
                    <a:pt x="21" y="48"/>
                    <a:pt x="21" y="49"/>
                    <a:pt x="21" y="50"/>
                  </a:cubicBezTo>
                  <a:cubicBezTo>
                    <a:pt x="25" y="59"/>
                    <a:pt x="31" y="63"/>
                    <a:pt x="35" y="60"/>
                  </a:cubicBezTo>
                  <a:cubicBezTo>
                    <a:pt x="39" y="58"/>
                    <a:pt x="40" y="49"/>
                    <a:pt x="37" y="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5" name="Freeform 313"/>
            <p:cNvSpPr/>
            <p:nvPr/>
          </p:nvSpPr>
          <p:spPr bwMode="auto">
            <a:xfrm>
              <a:off x="1716088" y="4224338"/>
              <a:ext cx="68263" cy="87313"/>
            </a:xfrm>
            <a:custGeom>
              <a:avLst/>
              <a:gdLst>
                <a:gd name="T0" fmla="*/ 37 w 50"/>
                <a:gd name="T1" fmla="*/ 42 h 64"/>
                <a:gd name="T2" fmla="*/ 49 w 50"/>
                <a:gd name="T3" fmla="*/ 36 h 64"/>
                <a:gd name="T4" fmla="*/ 40 w 50"/>
                <a:gd name="T5" fmla="*/ 22 h 64"/>
                <a:gd name="T6" fmla="*/ 37 w 50"/>
                <a:gd name="T7" fmla="*/ 4 h 64"/>
                <a:gd name="T8" fmla="*/ 20 w 50"/>
                <a:gd name="T9" fmla="*/ 11 h 64"/>
                <a:gd name="T10" fmla="*/ 20 w 50"/>
                <a:gd name="T11" fmla="*/ 11 h 64"/>
                <a:gd name="T12" fmla="*/ 3 w 50"/>
                <a:gd name="T13" fmla="*/ 12 h 64"/>
                <a:gd name="T14" fmla="*/ 7 w 50"/>
                <a:gd name="T15" fmla="*/ 29 h 64"/>
                <a:gd name="T16" fmla="*/ 5 w 50"/>
                <a:gd name="T17" fmla="*/ 32 h 64"/>
                <a:gd name="T18" fmla="*/ 7 w 50"/>
                <a:gd name="T19" fmla="*/ 52 h 64"/>
                <a:gd name="T20" fmla="*/ 20 w 50"/>
                <a:gd name="T21" fmla="*/ 48 h 64"/>
                <a:gd name="T22" fmla="*/ 21 w 50"/>
                <a:gd name="T23" fmla="*/ 51 h 64"/>
                <a:gd name="T24" fmla="*/ 35 w 50"/>
                <a:gd name="T25" fmla="*/ 61 h 64"/>
                <a:gd name="T26" fmla="*/ 37 w 50"/>
                <a:gd name="T27" fmla="*/ 4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64">
                  <a:moveTo>
                    <a:pt x="37" y="42"/>
                  </a:moveTo>
                  <a:cubicBezTo>
                    <a:pt x="42" y="43"/>
                    <a:pt x="47" y="40"/>
                    <a:pt x="49" y="36"/>
                  </a:cubicBezTo>
                  <a:cubicBezTo>
                    <a:pt x="50" y="31"/>
                    <a:pt x="46" y="25"/>
                    <a:pt x="40" y="22"/>
                  </a:cubicBezTo>
                  <a:cubicBezTo>
                    <a:pt x="42" y="15"/>
                    <a:pt x="41" y="7"/>
                    <a:pt x="37" y="4"/>
                  </a:cubicBezTo>
                  <a:cubicBezTo>
                    <a:pt x="32" y="0"/>
                    <a:pt x="25" y="3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3" y="6"/>
                    <a:pt x="6" y="6"/>
                    <a:pt x="3" y="12"/>
                  </a:cubicBezTo>
                  <a:cubicBezTo>
                    <a:pt x="0" y="17"/>
                    <a:pt x="2" y="24"/>
                    <a:pt x="7" y="29"/>
                  </a:cubicBezTo>
                  <a:cubicBezTo>
                    <a:pt x="7" y="30"/>
                    <a:pt x="6" y="31"/>
                    <a:pt x="5" y="32"/>
                  </a:cubicBezTo>
                  <a:cubicBezTo>
                    <a:pt x="2" y="40"/>
                    <a:pt x="2" y="49"/>
                    <a:pt x="7" y="52"/>
                  </a:cubicBezTo>
                  <a:cubicBezTo>
                    <a:pt x="11" y="55"/>
                    <a:pt x="16" y="53"/>
                    <a:pt x="20" y="48"/>
                  </a:cubicBezTo>
                  <a:cubicBezTo>
                    <a:pt x="21" y="49"/>
                    <a:pt x="21" y="50"/>
                    <a:pt x="21" y="51"/>
                  </a:cubicBezTo>
                  <a:cubicBezTo>
                    <a:pt x="25" y="59"/>
                    <a:pt x="31" y="64"/>
                    <a:pt x="35" y="61"/>
                  </a:cubicBezTo>
                  <a:cubicBezTo>
                    <a:pt x="39" y="58"/>
                    <a:pt x="39" y="50"/>
                    <a:pt x="37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6" name="Freeform 314"/>
            <p:cNvSpPr/>
            <p:nvPr/>
          </p:nvSpPr>
          <p:spPr bwMode="auto">
            <a:xfrm>
              <a:off x="1751013" y="4249738"/>
              <a:ext cx="87313" cy="106363"/>
            </a:xfrm>
            <a:custGeom>
              <a:avLst/>
              <a:gdLst>
                <a:gd name="T0" fmla="*/ 50 w 64"/>
                <a:gd name="T1" fmla="*/ 50 h 78"/>
                <a:gd name="T2" fmla="*/ 63 w 64"/>
                <a:gd name="T3" fmla="*/ 38 h 78"/>
                <a:gd name="T4" fmla="*/ 50 w 64"/>
                <a:gd name="T5" fmla="*/ 24 h 78"/>
                <a:gd name="T6" fmla="*/ 42 w 64"/>
                <a:gd name="T7" fmla="*/ 3 h 78"/>
                <a:gd name="T8" fmla="*/ 24 w 64"/>
                <a:gd name="T9" fmla="*/ 18 h 78"/>
                <a:gd name="T10" fmla="*/ 22 w 64"/>
                <a:gd name="T11" fmla="*/ 17 h 78"/>
                <a:gd name="T12" fmla="*/ 2 w 64"/>
                <a:gd name="T13" fmla="*/ 25 h 78"/>
                <a:gd name="T14" fmla="*/ 11 w 64"/>
                <a:gd name="T15" fmla="*/ 44 h 78"/>
                <a:gd name="T16" fmla="*/ 10 w 64"/>
                <a:gd name="T17" fmla="*/ 48 h 78"/>
                <a:gd name="T18" fmla="*/ 16 w 64"/>
                <a:gd name="T19" fmla="*/ 73 h 78"/>
                <a:gd name="T20" fmla="*/ 31 w 64"/>
                <a:gd name="T21" fmla="*/ 62 h 78"/>
                <a:gd name="T22" fmla="*/ 33 w 64"/>
                <a:gd name="T23" fmla="*/ 66 h 78"/>
                <a:gd name="T24" fmla="*/ 52 w 64"/>
                <a:gd name="T25" fmla="*/ 73 h 78"/>
                <a:gd name="T26" fmla="*/ 50 w 64"/>
                <a:gd name="T27" fmla="*/ 5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78">
                  <a:moveTo>
                    <a:pt x="50" y="50"/>
                  </a:moveTo>
                  <a:cubicBezTo>
                    <a:pt x="57" y="49"/>
                    <a:pt x="63" y="44"/>
                    <a:pt x="63" y="38"/>
                  </a:cubicBezTo>
                  <a:cubicBezTo>
                    <a:pt x="64" y="31"/>
                    <a:pt x="58" y="25"/>
                    <a:pt x="50" y="24"/>
                  </a:cubicBezTo>
                  <a:cubicBezTo>
                    <a:pt x="51" y="14"/>
                    <a:pt x="48" y="5"/>
                    <a:pt x="42" y="3"/>
                  </a:cubicBezTo>
                  <a:cubicBezTo>
                    <a:pt x="35" y="0"/>
                    <a:pt x="27" y="7"/>
                    <a:pt x="24" y="18"/>
                  </a:cubicBezTo>
                  <a:cubicBezTo>
                    <a:pt x="23" y="18"/>
                    <a:pt x="23" y="18"/>
                    <a:pt x="22" y="17"/>
                  </a:cubicBezTo>
                  <a:cubicBezTo>
                    <a:pt x="13" y="14"/>
                    <a:pt x="4" y="17"/>
                    <a:pt x="2" y="25"/>
                  </a:cubicBezTo>
                  <a:cubicBezTo>
                    <a:pt x="0" y="32"/>
                    <a:pt x="4" y="40"/>
                    <a:pt x="11" y="44"/>
                  </a:cubicBezTo>
                  <a:cubicBezTo>
                    <a:pt x="11" y="45"/>
                    <a:pt x="10" y="47"/>
                    <a:pt x="10" y="48"/>
                  </a:cubicBezTo>
                  <a:cubicBezTo>
                    <a:pt x="7" y="59"/>
                    <a:pt x="10" y="70"/>
                    <a:pt x="16" y="73"/>
                  </a:cubicBezTo>
                  <a:cubicBezTo>
                    <a:pt x="22" y="75"/>
                    <a:pt x="28" y="70"/>
                    <a:pt x="31" y="62"/>
                  </a:cubicBezTo>
                  <a:cubicBezTo>
                    <a:pt x="32" y="63"/>
                    <a:pt x="33" y="65"/>
                    <a:pt x="33" y="66"/>
                  </a:cubicBezTo>
                  <a:cubicBezTo>
                    <a:pt x="39" y="75"/>
                    <a:pt x="48" y="78"/>
                    <a:pt x="52" y="73"/>
                  </a:cubicBezTo>
                  <a:cubicBezTo>
                    <a:pt x="56" y="69"/>
                    <a:pt x="55" y="58"/>
                    <a:pt x="50" y="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7" name="Freeform 315"/>
            <p:cNvSpPr>
              <a:spLocks noEditPoints="1"/>
            </p:cNvSpPr>
            <p:nvPr/>
          </p:nvSpPr>
          <p:spPr bwMode="auto">
            <a:xfrm>
              <a:off x="1295401" y="4700588"/>
              <a:ext cx="130175" cy="168275"/>
            </a:xfrm>
            <a:custGeom>
              <a:avLst/>
              <a:gdLst>
                <a:gd name="T0" fmla="*/ 76 w 95"/>
                <a:gd name="T1" fmla="*/ 43 h 123"/>
                <a:gd name="T2" fmla="*/ 71 w 95"/>
                <a:gd name="T3" fmla="*/ 7 h 123"/>
                <a:gd name="T4" fmla="*/ 39 w 95"/>
                <a:gd name="T5" fmla="*/ 22 h 123"/>
                <a:gd name="T6" fmla="*/ 37 w 95"/>
                <a:gd name="T7" fmla="*/ 21 h 123"/>
                <a:gd name="T8" fmla="*/ 5 w 95"/>
                <a:gd name="T9" fmla="*/ 24 h 123"/>
                <a:gd name="T10" fmla="*/ 13 w 95"/>
                <a:gd name="T11" fmla="*/ 56 h 123"/>
                <a:gd name="T12" fmla="*/ 10 w 95"/>
                <a:gd name="T13" fmla="*/ 62 h 123"/>
                <a:gd name="T14" fmla="*/ 12 w 95"/>
                <a:gd name="T15" fmla="*/ 101 h 123"/>
                <a:gd name="T16" fmla="*/ 38 w 95"/>
                <a:gd name="T17" fmla="*/ 92 h 123"/>
                <a:gd name="T18" fmla="*/ 40 w 95"/>
                <a:gd name="T19" fmla="*/ 98 h 123"/>
                <a:gd name="T20" fmla="*/ 66 w 95"/>
                <a:gd name="T21" fmla="*/ 117 h 123"/>
                <a:gd name="T22" fmla="*/ 70 w 95"/>
                <a:gd name="T23" fmla="*/ 81 h 123"/>
                <a:gd name="T24" fmla="*/ 93 w 95"/>
                <a:gd name="T25" fmla="*/ 69 h 123"/>
                <a:gd name="T26" fmla="*/ 76 w 95"/>
                <a:gd name="T27" fmla="*/ 43 h 123"/>
                <a:gd name="T28" fmla="*/ 34 w 95"/>
                <a:gd name="T29" fmla="*/ 66 h 123"/>
                <a:gd name="T30" fmla="*/ 61 w 95"/>
                <a:gd name="T31" fmla="*/ 58 h 123"/>
                <a:gd name="T32" fmla="*/ 34 w 95"/>
                <a:gd name="T33" fmla="*/ 6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123">
                  <a:moveTo>
                    <a:pt x="76" y="43"/>
                  </a:moveTo>
                  <a:cubicBezTo>
                    <a:pt x="81" y="28"/>
                    <a:pt x="79" y="14"/>
                    <a:pt x="71" y="7"/>
                  </a:cubicBezTo>
                  <a:cubicBezTo>
                    <a:pt x="61" y="0"/>
                    <a:pt x="47" y="7"/>
                    <a:pt x="39" y="22"/>
                  </a:cubicBezTo>
                  <a:cubicBezTo>
                    <a:pt x="38" y="22"/>
                    <a:pt x="38" y="21"/>
                    <a:pt x="37" y="21"/>
                  </a:cubicBezTo>
                  <a:cubicBezTo>
                    <a:pt x="25" y="12"/>
                    <a:pt x="10" y="13"/>
                    <a:pt x="5" y="24"/>
                  </a:cubicBezTo>
                  <a:cubicBezTo>
                    <a:pt x="0" y="33"/>
                    <a:pt x="4" y="47"/>
                    <a:pt x="13" y="56"/>
                  </a:cubicBezTo>
                  <a:cubicBezTo>
                    <a:pt x="12" y="58"/>
                    <a:pt x="11" y="60"/>
                    <a:pt x="10" y="62"/>
                  </a:cubicBezTo>
                  <a:cubicBezTo>
                    <a:pt x="2" y="77"/>
                    <a:pt x="4" y="95"/>
                    <a:pt x="12" y="101"/>
                  </a:cubicBezTo>
                  <a:cubicBezTo>
                    <a:pt x="20" y="107"/>
                    <a:pt x="31" y="103"/>
                    <a:pt x="38" y="92"/>
                  </a:cubicBezTo>
                  <a:cubicBezTo>
                    <a:pt x="39" y="94"/>
                    <a:pt x="39" y="96"/>
                    <a:pt x="40" y="98"/>
                  </a:cubicBezTo>
                  <a:cubicBezTo>
                    <a:pt x="47" y="114"/>
                    <a:pt x="58" y="123"/>
                    <a:pt x="66" y="117"/>
                  </a:cubicBezTo>
                  <a:cubicBezTo>
                    <a:pt x="74" y="112"/>
                    <a:pt x="75" y="96"/>
                    <a:pt x="70" y="81"/>
                  </a:cubicBezTo>
                  <a:cubicBezTo>
                    <a:pt x="81" y="83"/>
                    <a:pt x="90" y="78"/>
                    <a:pt x="93" y="69"/>
                  </a:cubicBezTo>
                  <a:cubicBezTo>
                    <a:pt x="95" y="59"/>
                    <a:pt x="88" y="48"/>
                    <a:pt x="76" y="43"/>
                  </a:cubicBezTo>
                  <a:close/>
                  <a:moveTo>
                    <a:pt x="34" y="66"/>
                  </a:moveTo>
                  <a:cubicBezTo>
                    <a:pt x="23" y="41"/>
                    <a:pt x="61" y="29"/>
                    <a:pt x="61" y="58"/>
                  </a:cubicBezTo>
                  <a:cubicBezTo>
                    <a:pt x="61" y="75"/>
                    <a:pt x="40" y="81"/>
                    <a:pt x="34" y="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8" name="Freeform 316"/>
            <p:cNvSpPr>
              <a:spLocks noEditPoints="1"/>
            </p:cNvSpPr>
            <p:nvPr/>
          </p:nvSpPr>
          <p:spPr bwMode="auto">
            <a:xfrm>
              <a:off x="1630363" y="4652963"/>
              <a:ext cx="133350" cy="160338"/>
            </a:xfrm>
            <a:custGeom>
              <a:avLst/>
              <a:gdLst>
                <a:gd name="T0" fmla="*/ 97 w 97"/>
                <a:gd name="T1" fmla="*/ 50 h 117"/>
                <a:gd name="T2" fmla="*/ 74 w 97"/>
                <a:gd name="T3" fmla="*/ 33 h 117"/>
                <a:gd name="T4" fmla="*/ 58 w 97"/>
                <a:gd name="T5" fmla="*/ 2 h 117"/>
                <a:gd name="T6" fmla="*/ 33 w 97"/>
                <a:gd name="T7" fmla="*/ 30 h 117"/>
                <a:gd name="T8" fmla="*/ 31 w 97"/>
                <a:gd name="T9" fmla="*/ 29 h 117"/>
                <a:gd name="T10" fmla="*/ 1 w 97"/>
                <a:gd name="T11" fmla="*/ 46 h 117"/>
                <a:gd name="T12" fmla="*/ 19 w 97"/>
                <a:gd name="T13" fmla="*/ 73 h 117"/>
                <a:gd name="T14" fmla="*/ 17 w 97"/>
                <a:gd name="T15" fmla="*/ 80 h 117"/>
                <a:gd name="T16" fmla="*/ 31 w 97"/>
                <a:gd name="T17" fmla="*/ 115 h 117"/>
                <a:gd name="T18" fmla="*/ 53 w 97"/>
                <a:gd name="T19" fmla="*/ 95 h 117"/>
                <a:gd name="T20" fmla="*/ 56 w 97"/>
                <a:gd name="T21" fmla="*/ 100 h 117"/>
                <a:gd name="T22" fmla="*/ 86 w 97"/>
                <a:gd name="T23" fmla="*/ 107 h 117"/>
                <a:gd name="T24" fmla="*/ 79 w 97"/>
                <a:gd name="T25" fmla="*/ 71 h 117"/>
                <a:gd name="T26" fmla="*/ 97 w 97"/>
                <a:gd name="T27" fmla="*/ 50 h 117"/>
                <a:gd name="T28" fmla="*/ 41 w 97"/>
                <a:gd name="T29" fmla="*/ 73 h 117"/>
                <a:gd name="T30" fmla="*/ 64 w 97"/>
                <a:gd name="T31" fmla="*/ 54 h 117"/>
                <a:gd name="T32" fmla="*/ 41 w 97"/>
                <a:gd name="T33" fmla="*/ 73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7" h="117">
                  <a:moveTo>
                    <a:pt x="97" y="50"/>
                  </a:moveTo>
                  <a:cubicBezTo>
                    <a:pt x="96" y="40"/>
                    <a:pt x="86" y="33"/>
                    <a:pt x="74" y="33"/>
                  </a:cubicBezTo>
                  <a:cubicBezTo>
                    <a:pt x="74" y="17"/>
                    <a:pt x="68" y="4"/>
                    <a:pt x="58" y="2"/>
                  </a:cubicBezTo>
                  <a:cubicBezTo>
                    <a:pt x="47" y="0"/>
                    <a:pt x="36" y="12"/>
                    <a:pt x="33" y="30"/>
                  </a:cubicBezTo>
                  <a:cubicBezTo>
                    <a:pt x="32" y="30"/>
                    <a:pt x="32" y="30"/>
                    <a:pt x="31" y="29"/>
                  </a:cubicBezTo>
                  <a:cubicBezTo>
                    <a:pt x="16" y="26"/>
                    <a:pt x="3" y="34"/>
                    <a:pt x="1" y="46"/>
                  </a:cubicBezTo>
                  <a:cubicBezTo>
                    <a:pt x="0" y="57"/>
                    <a:pt x="7" y="68"/>
                    <a:pt x="19" y="73"/>
                  </a:cubicBezTo>
                  <a:cubicBezTo>
                    <a:pt x="18" y="75"/>
                    <a:pt x="18" y="77"/>
                    <a:pt x="17" y="80"/>
                  </a:cubicBezTo>
                  <a:cubicBezTo>
                    <a:pt x="15" y="97"/>
                    <a:pt x="21" y="113"/>
                    <a:pt x="31" y="115"/>
                  </a:cubicBezTo>
                  <a:cubicBezTo>
                    <a:pt x="40" y="117"/>
                    <a:pt x="49" y="109"/>
                    <a:pt x="53" y="95"/>
                  </a:cubicBezTo>
                  <a:cubicBezTo>
                    <a:pt x="54" y="97"/>
                    <a:pt x="55" y="99"/>
                    <a:pt x="56" y="100"/>
                  </a:cubicBezTo>
                  <a:cubicBezTo>
                    <a:pt x="67" y="112"/>
                    <a:pt x="80" y="115"/>
                    <a:pt x="86" y="107"/>
                  </a:cubicBezTo>
                  <a:cubicBezTo>
                    <a:pt x="92" y="99"/>
                    <a:pt x="88" y="83"/>
                    <a:pt x="79" y="71"/>
                  </a:cubicBezTo>
                  <a:cubicBezTo>
                    <a:pt x="89" y="68"/>
                    <a:pt x="97" y="60"/>
                    <a:pt x="97" y="50"/>
                  </a:cubicBezTo>
                  <a:close/>
                  <a:moveTo>
                    <a:pt x="41" y="73"/>
                  </a:moveTo>
                  <a:cubicBezTo>
                    <a:pt x="24" y="54"/>
                    <a:pt x="55" y="27"/>
                    <a:pt x="64" y="54"/>
                  </a:cubicBezTo>
                  <a:cubicBezTo>
                    <a:pt x="69" y="70"/>
                    <a:pt x="51" y="84"/>
                    <a:pt x="41" y="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9" name="Freeform 317"/>
            <p:cNvSpPr>
              <a:spLocks noEditPoints="1"/>
            </p:cNvSpPr>
            <p:nvPr/>
          </p:nvSpPr>
          <p:spPr bwMode="auto">
            <a:xfrm>
              <a:off x="2343151" y="4781551"/>
              <a:ext cx="122238" cy="157163"/>
            </a:xfrm>
            <a:custGeom>
              <a:avLst/>
              <a:gdLst>
                <a:gd name="T0" fmla="*/ 72 w 89"/>
                <a:gd name="T1" fmla="*/ 42 h 115"/>
                <a:gd name="T2" fmla="*/ 69 w 89"/>
                <a:gd name="T3" fmla="*/ 7 h 115"/>
                <a:gd name="T4" fmla="*/ 38 w 89"/>
                <a:gd name="T5" fmla="*/ 18 h 115"/>
                <a:gd name="T6" fmla="*/ 36 w 89"/>
                <a:gd name="T7" fmla="*/ 17 h 115"/>
                <a:gd name="T8" fmla="*/ 5 w 89"/>
                <a:gd name="T9" fmla="*/ 17 h 115"/>
                <a:gd name="T10" fmla="*/ 11 w 89"/>
                <a:gd name="T11" fmla="*/ 48 h 115"/>
                <a:gd name="T12" fmla="*/ 8 w 89"/>
                <a:gd name="T13" fmla="*/ 53 h 115"/>
                <a:gd name="T14" fmla="*/ 8 w 89"/>
                <a:gd name="T15" fmla="*/ 91 h 115"/>
                <a:gd name="T16" fmla="*/ 33 w 89"/>
                <a:gd name="T17" fmla="*/ 85 h 115"/>
                <a:gd name="T18" fmla="*/ 34 w 89"/>
                <a:gd name="T19" fmla="*/ 91 h 115"/>
                <a:gd name="T20" fmla="*/ 58 w 89"/>
                <a:gd name="T21" fmla="*/ 111 h 115"/>
                <a:gd name="T22" fmla="*/ 63 w 89"/>
                <a:gd name="T23" fmla="*/ 77 h 115"/>
                <a:gd name="T24" fmla="*/ 86 w 89"/>
                <a:gd name="T25" fmla="*/ 68 h 115"/>
                <a:gd name="T26" fmla="*/ 72 w 89"/>
                <a:gd name="T27" fmla="*/ 42 h 115"/>
                <a:gd name="T28" fmla="*/ 30 w 89"/>
                <a:gd name="T29" fmla="*/ 59 h 115"/>
                <a:gd name="T30" fmla="*/ 56 w 89"/>
                <a:gd name="T31" fmla="*/ 54 h 115"/>
                <a:gd name="T32" fmla="*/ 30 w 89"/>
                <a:gd name="T33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9" h="115">
                  <a:moveTo>
                    <a:pt x="72" y="42"/>
                  </a:moveTo>
                  <a:cubicBezTo>
                    <a:pt x="77" y="28"/>
                    <a:pt x="76" y="14"/>
                    <a:pt x="69" y="7"/>
                  </a:cubicBezTo>
                  <a:cubicBezTo>
                    <a:pt x="60" y="0"/>
                    <a:pt x="47" y="5"/>
                    <a:pt x="38" y="18"/>
                  </a:cubicBezTo>
                  <a:cubicBezTo>
                    <a:pt x="37" y="18"/>
                    <a:pt x="37" y="17"/>
                    <a:pt x="36" y="17"/>
                  </a:cubicBezTo>
                  <a:cubicBezTo>
                    <a:pt x="25" y="7"/>
                    <a:pt x="11" y="7"/>
                    <a:pt x="5" y="17"/>
                  </a:cubicBezTo>
                  <a:cubicBezTo>
                    <a:pt x="0" y="25"/>
                    <a:pt x="3" y="38"/>
                    <a:pt x="11" y="48"/>
                  </a:cubicBezTo>
                  <a:cubicBezTo>
                    <a:pt x="10" y="50"/>
                    <a:pt x="9" y="52"/>
                    <a:pt x="8" y="53"/>
                  </a:cubicBezTo>
                  <a:cubicBezTo>
                    <a:pt x="0" y="67"/>
                    <a:pt x="0" y="84"/>
                    <a:pt x="8" y="91"/>
                  </a:cubicBezTo>
                  <a:cubicBezTo>
                    <a:pt x="15" y="97"/>
                    <a:pt x="25" y="94"/>
                    <a:pt x="33" y="85"/>
                  </a:cubicBezTo>
                  <a:cubicBezTo>
                    <a:pt x="33" y="87"/>
                    <a:pt x="34" y="89"/>
                    <a:pt x="34" y="91"/>
                  </a:cubicBezTo>
                  <a:cubicBezTo>
                    <a:pt x="40" y="106"/>
                    <a:pt x="50" y="115"/>
                    <a:pt x="58" y="111"/>
                  </a:cubicBezTo>
                  <a:cubicBezTo>
                    <a:pt x="65" y="107"/>
                    <a:pt x="68" y="92"/>
                    <a:pt x="63" y="77"/>
                  </a:cubicBezTo>
                  <a:cubicBezTo>
                    <a:pt x="74" y="80"/>
                    <a:pt x="83" y="76"/>
                    <a:pt x="86" y="68"/>
                  </a:cubicBezTo>
                  <a:cubicBezTo>
                    <a:pt x="89" y="59"/>
                    <a:pt x="83" y="48"/>
                    <a:pt x="72" y="42"/>
                  </a:cubicBezTo>
                  <a:close/>
                  <a:moveTo>
                    <a:pt x="30" y="59"/>
                  </a:moveTo>
                  <a:cubicBezTo>
                    <a:pt x="22" y="35"/>
                    <a:pt x="58" y="27"/>
                    <a:pt x="56" y="54"/>
                  </a:cubicBezTo>
                  <a:cubicBezTo>
                    <a:pt x="55" y="71"/>
                    <a:pt x="35" y="74"/>
                    <a:pt x="30" y="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0" name="Freeform 318"/>
            <p:cNvSpPr/>
            <p:nvPr/>
          </p:nvSpPr>
          <p:spPr bwMode="auto">
            <a:xfrm>
              <a:off x="622301" y="5100638"/>
              <a:ext cx="66675" cy="74613"/>
            </a:xfrm>
            <a:custGeom>
              <a:avLst/>
              <a:gdLst>
                <a:gd name="T0" fmla="*/ 30 w 49"/>
                <a:gd name="T1" fmla="*/ 11 h 54"/>
                <a:gd name="T2" fmla="*/ 11 w 49"/>
                <a:gd name="T3" fmla="*/ 6 h 54"/>
                <a:gd name="T4" fmla="*/ 2 w 49"/>
                <a:gd name="T5" fmla="*/ 28 h 54"/>
                <a:gd name="T6" fmla="*/ 19 w 49"/>
                <a:gd name="T7" fmla="*/ 44 h 54"/>
                <a:gd name="T8" fmla="*/ 45 w 49"/>
                <a:gd name="T9" fmla="*/ 47 h 54"/>
                <a:gd name="T10" fmla="*/ 45 w 49"/>
                <a:gd name="T11" fmla="*/ 21 h 54"/>
                <a:gd name="T12" fmla="*/ 35 w 49"/>
                <a:gd name="T13" fmla="*/ 15 h 54"/>
                <a:gd name="T14" fmla="*/ 30 w 49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54">
                  <a:moveTo>
                    <a:pt x="30" y="11"/>
                  </a:moveTo>
                  <a:cubicBezTo>
                    <a:pt x="24" y="6"/>
                    <a:pt x="16" y="0"/>
                    <a:pt x="11" y="6"/>
                  </a:cubicBezTo>
                  <a:cubicBezTo>
                    <a:pt x="0" y="20"/>
                    <a:pt x="2" y="4"/>
                    <a:pt x="2" y="28"/>
                  </a:cubicBezTo>
                  <a:cubicBezTo>
                    <a:pt x="3" y="36"/>
                    <a:pt x="6" y="40"/>
                    <a:pt x="19" y="44"/>
                  </a:cubicBezTo>
                  <a:cubicBezTo>
                    <a:pt x="34" y="50"/>
                    <a:pt x="39" y="54"/>
                    <a:pt x="45" y="47"/>
                  </a:cubicBezTo>
                  <a:cubicBezTo>
                    <a:pt x="49" y="42"/>
                    <a:pt x="48" y="25"/>
                    <a:pt x="45" y="21"/>
                  </a:cubicBezTo>
                  <a:cubicBezTo>
                    <a:pt x="40" y="15"/>
                    <a:pt x="40" y="18"/>
                    <a:pt x="35" y="15"/>
                  </a:cubicBezTo>
                  <a:cubicBezTo>
                    <a:pt x="34" y="14"/>
                    <a:pt x="32" y="12"/>
                    <a:pt x="30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1" name="Freeform 319"/>
            <p:cNvSpPr/>
            <p:nvPr/>
          </p:nvSpPr>
          <p:spPr bwMode="auto">
            <a:xfrm>
              <a:off x="641351" y="4821238"/>
              <a:ext cx="80963" cy="88900"/>
            </a:xfrm>
            <a:custGeom>
              <a:avLst/>
              <a:gdLst>
                <a:gd name="T0" fmla="*/ 51 w 59"/>
                <a:gd name="T1" fmla="*/ 8 h 65"/>
                <a:gd name="T2" fmla="*/ 55 w 59"/>
                <a:gd name="T3" fmla="*/ 12 h 65"/>
                <a:gd name="T4" fmla="*/ 58 w 59"/>
                <a:gd name="T5" fmla="*/ 44 h 65"/>
                <a:gd name="T6" fmla="*/ 38 w 59"/>
                <a:gd name="T7" fmla="*/ 59 h 65"/>
                <a:gd name="T8" fmla="*/ 0 w 59"/>
                <a:gd name="T9" fmla="*/ 50 h 65"/>
                <a:gd name="T10" fmla="*/ 25 w 59"/>
                <a:gd name="T11" fmla="*/ 37 h 65"/>
                <a:gd name="T12" fmla="*/ 35 w 59"/>
                <a:gd name="T13" fmla="*/ 7 h 65"/>
                <a:gd name="T14" fmla="*/ 51 w 59"/>
                <a:gd name="T15" fmla="*/ 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65">
                  <a:moveTo>
                    <a:pt x="51" y="8"/>
                  </a:moveTo>
                  <a:cubicBezTo>
                    <a:pt x="53" y="10"/>
                    <a:pt x="54" y="11"/>
                    <a:pt x="55" y="12"/>
                  </a:cubicBezTo>
                  <a:cubicBezTo>
                    <a:pt x="59" y="20"/>
                    <a:pt x="58" y="35"/>
                    <a:pt x="58" y="44"/>
                  </a:cubicBezTo>
                  <a:cubicBezTo>
                    <a:pt x="58" y="48"/>
                    <a:pt x="41" y="58"/>
                    <a:pt x="38" y="59"/>
                  </a:cubicBezTo>
                  <a:cubicBezTo>
                    <a:pt x="24" y="65"/>
                    <a:pt x="13" y="55"/>
                    <a:pt x="0" y="50"/>
                  </a:cubicBezTo>
                  <a:cubicBezTo>
                    <a:pt x="2" y="51"/>
                    <a:pt x="22" y="39"/>
                    <a:pt x="25" y="37"/>
                  </a:cubicBezTo>
                  <a:cubicBezTo>
                    <a:pt x="35" y="29"/>
                    <a:pt x="35" y="21"/>
                    <a:pt x="35" y="7"/>
                  </a:cubicBezTo>
                  <a:cubicBezTo>
                    <a:pt x="34" y="0"/>
                    <a:pt x="45" y="4"/>
                    <a:pt x="51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2" name="Freeform 320"/>
            <p:cNvSpPr/>
            <p:nvPr/>
          </p:nvSpPr>
          <p:spPr bwMode="auto">
            <a:xfrm>
              <a:off x="1573213" y="4341813"/>
              <a:ext cx="111125" cy="131763"/>
            </a:xfrm>
            <a:custGeom>
              <a:avLst/>
              <a:gdLst>
                <a:gd name="T0" fmla="*/ 31 w 81"/>
                <a:gd name="T1" fmla="*/ 15 h 96"/>
                <a:gd name="T2" fmla="*/ 17 w 81"/>
                <a:gd name="T3" fmla="*/ 96 h 96"/>
                <a:gd name="T4" fmla="*/ 45 w 81"/>
                <a:gd name="T5" fmla="*/ 76 h 96"/>
                <a:gd name="T6" fmla="*/ 51 w 81"/>
                <a:gd name="T7" fmla="*/ 57 h 96"/>
                <a:gd name="T8" fmla="*/ 65 w 81"/>
                <a:gd name="T9" fmla="*/ 41 h 96"/>
                <a:gd name="T10" fmla="*/ 72 w 81"/>
                <a:gd name="T11" fmla="*/ 16 h 96"/>
                <a:gd name="T12" fmla="*/ 77 w 81"/>
                <a:gd name="T13" fmla="*/ 0 h 96"/>
                <a:gd name="T14" fmla="*/ 31 w 81"/>
                <a:gd name="T15" fmla="*/ 1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96">
                  <a:moveTo>
                    <a:pt x="31" y="15"/>
                  </a:moveTo>
                  <a:cubicBezTo>
                    <a:pt x="0" y="26"/>
                    <a:pt x="45" y="93"/>
                    <a:pt x="17" y="96"/>
                  </a:cubicBezTo>
                  <a:cubicBezTo>
                    <a:pt x="30" y="94"/>
                    <a:pt x="39" y="90"/>
                    <a:pt x="45" y="76"/>
                  </a:cubicBezTo>
                  <a:cubicBezTo>
                    <a:pt x="47" y="70"/>
                    <a:pt x="47" y="63"/>
                    <a:pt x="51" y="57"/>
                  </a:cubicBezTo>
                  <a:cubicBezTo>
                    <a:pt x="56" y="51"/>
                    <a:pt x="62" y="48"/>
                    <a:pt x="65" y="41"/>
                  </a:cubicBezTo>
                  <a:cubicBezTo>
                    <a:pt x="69" y="34"/>
                    <a:pt x="69" y="24"/>
                    <a:pt x="72" y="16"/>
                  </a:cubicBezTo>
                  <a:cubicBezTo>
                    <a:pt x="75" y="10"/>
                    <a:pt x="79" y="8"/>
                    <a:pt x="77" y="0"/>
                  </a:cubicBezTo>
                  <a:cubicBezTo>
                    <a:pt x="81" y="19"/>
                    <a:pt x="38" y="12"/>
                    <a:pt x="31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3" name="Freeform 321"/>
            <p:cNvSpPr/>
            <p:nvPr/>
          </p:nvSpPr>
          <p:spPr bwMode="auto">
            <a:xfrm>
              <a:off x="1073151" y="5040313"/>
              <a:ext cx="92075" cy="90488"/>
            </a:xfrm>
            <a:custGeom>
              <a:avLst/>
              <a:gdLst>
                <a:gd name="T0" fmla="*/ 28 w 68"/>
                <a:gd name="T1" fmla="*/ 2 h 66"/>
                <a:gd name="T2" fmla="*/ 0 w 68"/>
                <a:gd name="T3" fmla="*/ 59 h 66"/>
                <a:gd name="T4" fmla="*/ 26 w 68"/>
                <a:gd name="T5" fmla="*/ 53 h 66"/>
                <a:gd name="T6" fmla="*/ 36 w 68"/>
                <a:gd name="T7" fmla="*/ 41 h 66"/>
                <a:gd name="T8" fmla="*/ 50 w 68"/>
                <a:gd name="T9" fmla="*/ 33 h 66"/>
                <a:gd name="T10" fmla="*/ 61 w 68"/>
                <a:gd name="T11" fmla="*/ 16 h 66"/>
                <a:gd name="T12" fmla="*/ 68 w 68"/>
                <a:gd name="T13" fmla="*/ 6 h 66"/>
                <a:gd name="T14" fmla="*/ 28 w 68"/>
                <a:gd name="T15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" h="66">
                  <a:moveTo>
                    <a:pt x="28" y="2"/>
                  </a:moveTo>
                  <a:cubicBezTo>
                    <a:pt x="1" y="0"/>
                    <a:pt x="23" y="66"/>
                    <a:pt x="0" y="59"/>
                  </a:cubicBezTo>
                  <a:cubicBezTo>
                    <a:pt x="11" y="62"/>
                    <a:pt x="19" y="62"/>
                    <a:pt x="26" y="53"/>
                  </a:cubicBezTo>
                  <a:cubicBezTo>
                    <a:pt x="30" y="49"/>
                    <a:pt x="31" y="44"/>
                    <a:pt x="36" y="41"/>
                  </a:cubicBezTo>
                  <a:cubicBezTo>
                    <a:pt x="40" y="38"/>
                    <a:pt x="46" y="37"/>
                    <a:pt x="50" y="33"/>
                  </a:cubicBezTo>
                  <a:cubicBezTo>
                    <a:pt x="55" y="29"/>
                    <a:pt x="56" y="21"/>
                    <a:pt x="61" y="16"/>
                  </a:cubicBezTo>
                  <a:cubicBezTo>
                    <a:pt x="64" y="13"/>
                    <a:pt x="68" y="12"/>
                    <a:pt x="68" y="6"/>
                  </a:cubicBezTo>
                  <a:cubicBezTo>
                    <a:pt x="68" y="21"/>
                    <a:pt x="34" y="2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4" name="Freeform 322"/>
            <p:cNvSpPr/>
            <p:nvPr/>
          </p:nvSpPr>
          <p:spPr bwMode="auto">
            <a:xfrm>
              <a:off x="1490663" y="5275263"/>
              <a:ext cx="68263" cy="58738"/>
            </a:xfrm>
            <a:custGeom>
              <a:avLst/>
              <a:gdLst>
                <a:gd name="T0" fmla="*/ 31 w 50"/>
                <a:gd name="T1" fmla="*/ 13 h 43"/>
                <a:gd name="T2" fmla="*/ 0 w 50"/>
                <a:gd name="T3" fmla="*/ 29 h 43"/>
                <a:gd name="T4" fmla="*/ 15 w 50"/>
                <a:gd name="T5" fmla="*/ 38 h 43"/>
                <a:gd name="T6" fmla="*/ 24 w 50"/>
                <a:gd name="T7" fmla="*/ 36 h 43"/>
                <a:gd name="T8" fmla="*/ 33 w 50"/>
                <a:gd name="T9" fmla="*/ 38 h 43"/>
                <a:gd name="T10" fmla="*/ 44 w 50"/>
                <a:gd name="T11" fmla="*/ 34 h 43"/>
                <a:gd name="T12" fmla="*/ 50 w 50"/>
                <a:gd name="T13" fmla="*/ 32 h 43"/>
                <a:gd name="T14" fmla="*/ 31 w 50"/>
                <a:gd name="T15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43">
                  <a:moveTo>
                    <a:pt x="31" y="13"/>
                  </a:moveTo>
                  <a:cubicBezTo>
                    <a:pt x="18" y="0"/>
                    <a:pt x="10" y="43"/>
                    <a:pt x="0" y="29"/>
                  </a:cubicBezTo>
                  <a:cubicBezTo>
                    <a:pt x="5" y="36"/>
                    <a:pt x="9" y="39"/>
                    <a:pt x="15" y="38"/>
                  </a:cubicBezTo>
                  <a:cubicBezTo>
                    <a:pt x="18" y="37"/>
                    <a:pt x="20" y="35"/>
                    <a:pt x="24" y="36"/>
                  </a:cubicBezTo>
                  <a:cubicBezTo>
                    <a:pt x="27" y="36"/>
                    <a:pt x="30" y="39"/>
                    <a:pt x="33" y="38"/>
                  </a:cubicBezTo>
                  <a:cubicBezTo>
                    <a:pt x="37" y="38"/>
                    <a:pt x="40" y="35"/>
                    <a:pt x="44" y="34"/>
                  </a:cubicBezTo>
                  <a:cubicBezTo>
                    <a:pt x="46" y="34"/>
                    <a:pt x="48" y="36"/>
                    <a:pt x="50" y="32"/>
                  </a:cubicBezTo>
                  <a:cubicBezTo>
                    <a:pt x="46" y="40"/>
                    <a:pt x="34" y="15"/>
                    <a:pt x="31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5" name="Freeform 323"/>
            <p:cNvSpPr/>
            <p:nvPr/>
          </p:nvSpPr>
          <p:spPr bwMode="auto">
            <a:xfrm>
              <a:off x="2184401" y="5221288"/>
              <a:ext cx="33338" cy="53975"/>
            </a:xfrm>
            <a:custGeom>
              <a:avLst/>
              <a:gdLst>
                <a:gd name="T0" fmla="*/ 21 w 24"/>
                <a:gd name="T1" fmla="*/ 19 h 39"/>
                <a:gd name="T2" fmla="*/ 4 w 24"/>
                <a:gd name="T3" fmla="*/ 0 h 39"/>
                <a:gd name="T4" fmla="*/ 4 w 24"/>
                <a:gd name="T5" fmla="*/ 14 h 39"/>
                <a:gd name="T6" fmla="*/ 7 w 24"/>
                <a:gd name="T7" fmla="*/ 20 h 39"/>
                <a:gd name="T8" fmla="*/ 9 w 24"/>
                <a:gd name="T9" fmla="*/ 28 h 39"/>
                <a:gd name="T10" fmla="*/ 14 w 24"/>
                <a:gd name="T11" fmla="*/ 34 h 39"/>
                <a:gd name="T12" fmla="*/ 17 w 24"/>
                <a:gd name="T13" fmla="*/ 39 h 39"/>
                <a:gd name="T14" fmla="*/ 21 w 24"/>
                <a:gd name="T15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9">
                  <a:moveTo>
                    <a:pt x="21" y="19"/>
                  </a:moveTo>
                  <a:cubicBezTo>
                    <a:pt x="24" y="5"/>
                    <a:pt x="0" y="11"/>
                    <a:pt x="4" y="0"/>
                  </a:cubicBezTo>
                  <a:cubicBezTo>
                    <a:pt x="2" y="5"/>
                    <a:pt x="2" y="9"/>
                    <a:pt x="4" y="14"/>
                  </a:cubicBezTo>
                  <a:cubicBezTo>
                    <a:pt x="5" y="16"/>
                    <a:pt x="7" y="17"/>
                    <a:pt x="7" y="20"/>
                  </a:cubicBezTo>
                  <a:cubicBezTo>
                    <a:pt x="8" y="22"/>
                    <a:pt x="8" y="25"/>
                    <a:pt x="9" y="28"/>
                  </a:cubicBezTo>
                  <a:cubicBezTo>
                    <a:pt x="10" y="30"/>
                    <a:pt x="12" y="32"/>
                    <a:pt x="14" y="34"/>
                  </a:cubicBezTo>
                  <a:cubicBezTo>
                    <a:pt x="15" y="37"/>
                    <a:pt x="14" y="39"/>
                    <a:pt x="17" y="39"/>
                  </a:cubicBezTo>
                  <a:cubicBezTo>
                    <a:pt x="11" y="38"/>
                    <a:pt x="21" y="22"/>
                    <a:pt x="21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6" name="Freeform 324"/>
            <p:cNvSpPr/>
            <p:nvPr/>
          </p:nvSpPr>
          <p:spPr bwMode="auto">
            <a:xfrm>
              <a:off x="1963738" y="4521201"/>
              <a:ext cx="65088" cy="88900"/>
            </a:xfrm>
            <a:custGeom>
              <a:avLst/>
              <a:gdLst>
                <a:gd name="T0" fmla="*/ 30 w 48"/>
                <a:gd name="T1" fmla="*/ 53 h 65"/>
                <a:gd name="T2" fmla="*/ 35 w 48"/>
                <a:gd name="T3" fmla="*/ 0 h 65"/>
                <a:gd name="T4" fmla="*/ 20 w 48"/>
                <a:gd name="T5" fmla="*/ 14 h 65"/>
                <a:gd name="T6" fmla="*/ 16 w 48"/>
                <a:gd name="T7" fmla="*/ 27 h 65"/>
                <a:gd name="T8" fmla="*/ 9 w 48"/>
                <a:gd name="T9" fmla="*/ 38 h 65"/>
                <a:gd name="T10" fmla="*/ 6 w 48"/>
                <a:gd name="T11" fmla="*/ 54 h 65"/>
                <a:gd name="T12" fmla="*/ 3 w 48"/>
                <a:gd name="T13" fmla="*/ 65 h 65"/>
                <a:gd name="T14" fmla="*/ 30 w 48"/>
                <a:gd name="T15" fmla="*/ 5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65">
                  <a:moveTo>
                    <a:pt x="30" y="53"/>
                  </a:moveTo>
                  <a:cubicBezTo>
                    <a:pt x="48" y="44"/>
                    <a:pt x="19" y="4"/>
                    <a:pt x="35" y="0"/>
                  </a:cubicBezTo>
                  <a:cubicBezTo>
                    <a:pt x="28" y="2"/>
                    <a:pt x="23" y="5"/>
                    <a:pt x="20" y="14"/>
                  </a:cubicBezTo>
                  <a:cubicBezTo>
                    <a:pt x="18" y="19"/>
                    <a:pt x="19" y="22"/>
                    <a:pt x="16" y="27"/>
                  </a:cubicBezTo>
                  <a:cubicBezTo>
                    <a:pt x="14" y="31"/>
                    <a:pt x="10" y="33"/>
                    <a:pt x="9" y="38"/>
                  </a:cubicBezTo>
                  <a:cubicBezTo>
                    <a:pt x="7" y="43"/>
                    <a:pt x="7" y="49"/>
                    <a:pt x="6" y="54"/>
                  </a:cubicBezTo>
                  <a:cubicBezTo>
                    <a:pt x="4" y="58"/>
                    <a:pt x="2" y="60"/>
                    <a:pt x="3" y="65"/>
                  </a:cubicBezTo>
                  <a:cubicBezTo>
                    <a:pt x="0" y="53"/>
                    <a:pt x="26" y="55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7" name="Freeform 325"/>
            <p:cNvSpPr/>
            <p:nvPr/>
          </p:nvSpPr>
          <p:spPr bwMode="auto">
            <a:xfrm>
              <a:off x="2582863" y="4794251"/>
              <a:ext cx="57150" cy="80963"/>
            </a:xfrm>
            <a:custGeom>
              <a:avLst/>
              <a:gdLst>
                <a:gd name="T0" fmla="*/ 0 w 42"/>
                <a:gd name="T1" fmla="*/ 35 h 59"/>
                <a:gd name="T2" fmla="*/ 39 w 42"/>
                <a:gd name="T3" fmla="*/ 59 h 59"/>
                <a:gd name="T4" fmla="*/ 33 w 42"/>
                <a:gd name="T5" fmla="*/ 36 h 59"/>
                <a:gd name="T6" fmla="*/ 25 w 42"/>
                <a:gd name="T7" fmla="*/ 28 h 59"/>
                <a:gd name="T8" fmla="*/ 19 w 42"/>
                <a:gd name="T9" fmla="*/ 15 h 59"/>
                <a:gd name="T10" fmla="*/ 7 w 42"/>
                <a:gd name="T11" fmla="*/ 7 h 59"/>
                <a:gd name="T12" fmla="*/ 0 w 42"/>
                <a:gd name="T13" fmla="*/ 0 h 59"/>
                <a:gd name="T14" fmla="*/ 0 w 42"/>
                <a:gd name="T15" fmla="*/ 3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9">
                  <a:moveTo>
                    <a:pt x="0" y="35"/>
                  </a:moveTo>
                  <a:cubicBezTo>
                    <a:pt x="1" y="59"/>
                    <a:pt x="42" y="38"/>
                    <a:pt x="39" y="59"/>
                  </a:cubicBezTo>
                  <a:cubicBezTo>
                    <a:pt x="40" y="49"/>
                    <a:pt x="39" y="42"/>
                    <a:pt x="33" y="36"/>
                  </a:cubicBezTo>
                  <a:cubicBezTo>
                    <a:pt x="30" y="33"/>
                    <a:pt x="27" y="32"/>
                    <a:pt x="25" y="28"/>
                  </a:cubicBezTo>
                  <a:cubicBezTo>
                    <a:pt x="22" y="24"/>
                    <a:pt x="22" y="19"/>
                    <a:pt x="19" y="15"/>
                  </a:cubicBezTo>
                  <a:cubicBezTo>
                    <a:pt x="16" y="12"/>
                    <a:pt x="10" y="10"/>
                    <a:pt x="7" y="7"/>
                  </a:cubicBezTo>
                  <a:cubicBezTo>
                    <a:pt x="4" y="4"/>
                    <a:pt x="4" y="0"/>
                    <a:pt x="0" y="0"/>
                  </a:cubicBezTo>
                  <a:cubicBezTo>
                    <a:pt x="10" y="1"/>
                    <a:pt x="0" y="30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8" name="Freeform 326"/>
            <p:cNvSpPr/>
            <p:nvPr/>
          </p:nvSpPr>
          <p:spPr bwMode="auto">
            <a:xfrm>
              <a:off x="3683001" y="4457701"/>
              <a:ext cx="58738" cy="80963"/>
            </a:xfrm>
            <a:custGeom>
              <a:avLst/>
              <a:gdLst>
                <a:gd name="T0" fmla="*/ 0 w 42"/>
                <a:gd name="T1" fmla="*/ 36 h 59"/>
                <a:gd name="T2" fmla="*/ 39 w 42"/>
                <a:gd name="T3" fmla="*/ 59 h 59"/>
                <a:gd name="T4" fmla="*/ 33 w 42"/>
                <a:gd name="T5" fmla="*/ 36 h 59"/>
                <a:gd name="T6" fmla="*/ 25 w 42"/>
                <a:gd name="T7" fmla="*/ 28 h 59"/>
                <a:gd name="T8" fmla="*/ 19 w 42"/>
                <a:gd name="T9" fmla="*/ 16 h 59"/>
                <a:gd name="T10" fmla="*/ 7 w 42"/>
                <a:gd name="T11" fmla="*/ 7 h 59"/>
                <a:gd name="T12" fmla="*/ 0 w 42"/>
                <a:gd name="T13" fmla="*/ 0 h 59"/>
                <a:gd name="T14" fmla="*/ 0 w 42"/>
                <a:gd name="T15" fmla="*/ 3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9">
                  <a:moveTo>
                    <a:pt x="0" y="36"/>
                  </a:moveTo>
                  <a:cubicBezTo>
                    <a:pt x="1" y="59"/>
                    <a:pt x="42" y="39"/>
                    <a:pt x="39" y="59"/>
                  </a:cubicBezTo>
                  <a:cubicBezTo>
                    <a:pt x="40" y="49"/>
                    <a:pt x="39" y="42"/>
                    <a:pt x="33" y="36"/>
                  </a:cubicBezTo>
                  <a:cubicBezTo>
                    <a:pt x="30" y="33"/>
                    <a:pt x="27" y="32"/>
                    <a:pt x="25" y="28"/>
                  </a:cubicBezTo>
                  <a:cubicBezTo>
                    <a:pt x="22" y="24"/>
                    <a:pt x="22" y="19"/>
                    <a:pt x="19" y="16"/>
                  </a:cubicBezTo>
                  <a:cubicBezTo>
                    <a:pt x="16" y="12"/>
                    <a:pt x="11" y="11"/>
                    <a:pt x="7" y="7"/>
                  </a:cubicBezTo>
                  <a:cubicBezTo>
                    <a:pt x="4" y="4"/>
                    <a:pt x="4" y="1"/>
                    <a:pt x="0" y="0"/>
                  </a:cubicBezTo>
                  <a:cubicBezTo>
                    <a:pt x="10" y="1"/>
                    <a:pt x="0" y="30"/>
                    <a:pt x="0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9" name="Freeform 327"/>
            <p:cNvSpPr/>
            <p:nvPr/>
          </p:nvSpPr>
          <p:spPr bwMode="auto">
            <a:xfrm>
              <a:off x="3446463" y="4233863"/>
              <a:ext cx="88900" cy="133350"/>
            </a:xfrm>
            <a:custGeom>
              <a:avLst/>
              <a:gdLst>
                <a:gd name="T0" fmla="*/ 25 w 65"/>
                <a:gd name="T1" fmla="*/ 13 h 97"/>
                <a:gd name="T2" fmla="*/ 16 w 65"/>
                <a:gd name="T3" fmla="*/ 97 h 97"/>
                <a:gd name="T4" fmla="*/ 38 w 65"/>
                <a:gd name="T5" fmla="*/ 76 h 97"/>
                <a:gd name="T6" fmla="*/ 57 w 65"/>
                <a:gd name="T7" fmla="*/ 56 h 97"/>
                <a:gd name="T8" fmla="*/ 54 w 65"/>
                <a:gd name="T9" fmla="*/ 39 h 97"/>
                <a:gd name="T10" fmla="*/ 57 w 65"/>
                <a:gd name="T11" fmla="*/ 16 h 97"/>
                <a:gd name="T12" fmla="*/ 61 w 65"/>
                <a:gd name="T13" fmla="*/ 0 h 97"/>
                <a:gd name="T14" fmla="*/ 25 w 65"/>
                <a:gd name="T15" fmla="*/ 1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" h="97">
                  <a:moveTo>
                    <a:pt x="25" y="13"/>
                  </a:moveTo>
                  <a:cubicBezTo>
                    <a:pt x="0" y="26"/>
                    <a:pt x="39" y="93"/>
                    <a:pt x="16" y="97"/>
                  </a:cubicBezTo>
                  <a:cubicBezTo>
                    <a:pt x="27" y="95"/>
                    <a:pt x="34" y="90"/>
                    <a:pt x="38" y="76"/>
                  </a:cubicBezTo>
                  <a:cubicBezTo>
                    <a:pt x="40" y="70"/>
                    <a:pt x="53" y="63"/>
                    <a:pt x="57" y="56"/>
                  </a:cubicBezTo>
                  <a:cubicBezTo>
                    <a:pt x="59" y="53"/>
                    <a:pt x="54" y="43"/>
                    <a:pt x="54" y="39"/>
                  </a:cubicBezTo>
                  <a:cubicBezTo>
                    <a:pt x="53" y="32"/>
                    <a:pt x="56" y="22"/>
                    <a:pt x="57" y="16"/>
                  </a:cubicBezTo>
                  <a:cubicBezTo>
                    <a:pt x="59" y="10"/>
                    <a:pt x="63" y="8"/>
                    <a:pt x="61" y="0"/>
                  </a:cubicBezTo>
                  <a:cubicBezTo>
                    <a:pt x="65" y="18"/>
                    <a:pt x="30" y="11"/>
                    <a:pt x="25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0" name="Freeform 328"/>
            <p:cNvSpPr/>
            <p:nvPr/>
          </p:nvSpPr>
          <p:spPr bwMode="auto">
            <a:xfrm>
              <a:off x="947738" y="4938713"/>
              <a:ext cx="60325" cy="98425"/>
            </a:xfrm>
            <a:custGeom>
              <a:avLst/>
              <a:gdLst>
                <a:gd name="T0" fmla="*/ 44 w 44"/>
                <a:gd name="T1" fmla="*/ 0 h 71"/>
                <a:gd name="T2" fmla="*/ 12 w 44"/>
                <a:gd name="T3" fmla="*/ 21 h 71"/>
                <a:gd name="T4" fmla="*/ 1 w 44"/>
                <a:gd name="T5" fmla="*/ 52 h 71"/>
                <a:gd name="T6" fmla="*/ 21 w 44"/>
                <a:gd name="T7" fmla="*/ 71 h 71"/>
                <a:gd name="T8" fmla="*/ 44 w 44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1">
                  <a:moveTo>
                    <a:pt x="44" y="0"/>
                  </a:moveTo>
                  <a:cubicBezTo>
                    <a:pt x="34" y="6"/>
                    <a:pt x="20" y="12"/>
                    <a:pt x="12" y="21"/>
                  </a:cubicBezTo>
                  <a:cubicBezTo>
                    <a:pt x="7" y="28"/>
                    <a:pt x="0" y="42"/>
                    <a:pt x="1" y="52"/>
                  </a:cubicBezTo>
                  <a:cubicBezTo>
                    <a:pt x="2" y="65"/>
                    <a:pt x="12" y="66"/>
                    <a:pt x="21" y="71"/>
                  </a:cubicBezTo>
                  <a:cubicBezTo>
                    <a:pt x="6" y="63"/>
                    <a:pt x="36" y="5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1" name="Freeform 329"/>
            <p:cNvSpPr/>
            <p:nvPr/>
          </p:nvSpPr>
          <p:spPr bwMode="auto">
            <a:xfrm>
              <a:off x="1936751" y="4819651"/>
              <a:ext cx="25400" cy="63500"/>
            </a:xfrm>
            <a:custGeom>
              <a:avLst/>
              <a:gdLst>
                <a:gd name="T0" fmla="*/ 19 w 19"/>
                <a:gd name="T1" fmla="*/ 0 h 46"/>
                <a:gd name="T2" fmla="*/ 4 w 19"/>
                <a:gd name="T3" fmla="*/ 19 h 46"/>
                <a:gd name="T4" fmla="*/ 2 w 19"/>
                <a:gd name="T5" fmla="*/ 39 h 46"/>
                <a:gd name="T6" fmla="*/ 16 w 19"/>
                <a:gd name="T7" fmla="*/ 45 h 46"/>
                <a:gd name="T8" fmla="*/ 19 w 19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6">
                  <a:moveTo>
                    <a:pt x="19" y="0"/>
                  </a:moveTo>
                  <a:cubicBezTo>
                    <a:pt x="14" y="6"/>
                    <a:pt x="7" y="12"/>
                    <a:pt x="4" y="19"/>
                  </a:cubicBezTo>
                  <a:cubicBezTo>
                    <a:pt x="2" y="24"/>
                    <a:pt x="0" y="34"/>
                    <a:pt x="2" y="39"/>
                  </a:cubicBezTo>
                  <a:cubicBezTo>
                    <a:pt x="5" y="46"/>
                    <a:pt x="10" y="45"/>
                    <a:pt x="16" y="45"/>
                  </a:cubicBezTo>
                  <a:cubicBezTo>
                    <a:pt x="7" y="44"/>
                    <a:pt x="16" y="4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2" name="Freeform 330"/>
            <p:cNvSpPr/>
            <p:nvPr/>
          </p:nvSpPr>
          <p:spPr bwMode="auto">
            <a:xfrm>
              <a:off x="2843213" y="4260851"/>
              <a:ext cx="61913" cy="52388"/>
            </a:xfrm>
            <a:custGeom>
              <a:avLst/>
              <a:gdLst>
                <a:gd name="T0" fmla="*/ 0 w 45"/>
                <a:gd name="T1" fmla="*/ 37 h 39"/>
                <a:gd name="T2" fmla="*/ 27 w 45"/>
                <a:gd name="T3" fmla="*/ 36 h 39"/>
                <a:gd name="T4" fmla="*/ 42 w 45"/>
                <a:gd name="T5" fmla="*/ 21 h 39"/>
                <a:gd name="T6" fmla="*/ 34 w 45"/>
                <a:gd name="T7" fmla="*/ 0 h 39"/>
                <a:gd name="T8" fmla="*/ 0 w 45"/>
                <a:gd name="T9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9">
                  <a:moveTo>
                    <a:pt x="0" y="37"/>
                  </a:moveTo>
                  <a:cubicBezTo>
                    <a:pt x="8" y="36"/>
                    <a:pt x="19" y="39"/>
                    <a:pt x="27" y="36"/>
                  </a:cubicBezTo>
                  <a:cubicBezTo>
                    <a:pt x="32" y="34"/>
                    <a:pt x="40" y="28"/>
                    <a:pt x="42" y="21"/>
                  </a:cubicBezTo>
                  <a:cubicBezTo>
                    <a:pt x="45" y="12"/>
                    <a:pt x="39" y="7"/>
                    <a:pt x="34" y="0"/>
                  </a:cubicBezTo>
                  <a:cubicBezTo>
                    <a:pt x="42" y="12"/>
                    <a:pt x="6" y="36"/>
                    <a:pt x="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3" name="Freeform 331"/>
            <p:cNvSpPr/>
            <p:nvPr/>
          </p:nvSpPr>
          <p:spPr bwMode="auto">
            <a:xfrm>
              <a:off x="966788" y="4699001"/>
              <a:ext cx="66675" cy="41275"/>
            </a:xfrm>
            <a:custGeom>
              <a:avLst/>
              <a:gdLst>
                <a:gd name="T0" fmla="*/ 48 w 48"/>
                <a:gd name="T1" fmla="*/ 10 h 30"/>
                <a:gd name="T2" fmla="*/ 23 w 48"/>
                <a:gd name="T3" fmla="*/ 0 h 30"/>
                <a:gd name="T4" fmla="*/ 5 w 48"/>
                <a:gd name="T5" fmla="*/ 8 h 30"/>
                <a:gd name="T6" fmla="*/ 7 w 48"/>
                <a:gd name="T7" fmla="*/ 30 h 30"/>
                <a:gd name="T8" fmla="*/ 48 w 48"/>
                <a:gd name="T9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30">
                  <a:moveTo>
                    <a:pt x="48" y="10"/>
                  </a:moveTo>
                  <a:cubicBezTo>
                    <a:pt x="40" y="7"/>
                    <a:pt x="31" y="1"/>
                    <a:pt x="23" y="0"/>
                  </a:cubicBezTo>
                  <a:cubicBezTo>
                    <a:pt x="18" y="0"/>
                    <a:pt x="9" y="3"/>
                    <a:pt x="5" y="8"/>
                  </a:cubicBezTo>
                  <a:cubicBezTo>
                    <a:pt x="0" y="16"/>
                    <a:pt x="4" y="22"/>
                    <a:pt x="7" y="30"/>
                  </a:cubicBezTo>
                  <a:cubicBezTo>
                    <a:pt x="2" y="17"/>
                    <a:pt x="42" y="8"/>
                    <a:pt x="48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4" name="Freeform 332"/>
            <p:cNvSpPr/>
            <p:nvPr/>
          </p:nvSpPr>
          <p:spPr bwMode="auto">
            <a:xfrm>
              <a:off x="1062038" y="5619751"/>
              <a:ext cx="66675" cy="41275"/>
            </a:xfrm>
            <a:custGeom>
              <a:avLst/>
              <a:gdLst>
                <a:gd name="T0" fmla="*/ 49 w 49"/>
                <a:gd name="T1" fmla="*/ 10 h 30"/>
                <a:gd name="T2" fmla="*/ 24 w 49"/>
                <a:gd name="T3" fmla="*/ 0 h 30"/>
                <a:gd name="T4" fmla="*/ 6 w 49"/>
                <a:gd name="T5" fmla="*/ 8 h 30"/>
                <a:gd name="T6" fmla="*/ 7 w 49"/>
                <a:gd name="T7" fmla="*/ 30 h 30"/>
                <a:gd name="T8" fmla="*/ 49 w 49"/>
                <a:gd name="T9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30">
                  <a:moveTo>
                    <a:pt x="49" y="10"/>
                  </a:moveTo>
                  <a:cubicBezTo>
                    <a:pt x="41" y="7"/>
                    <a:pt x="32" y="1"/>
                    <a:pt x="24" y="0"/>
                  </a:cubicBezTo>
                  <a:cubicBezTo>
                    <a:pt x="18" y="0"/>
                    <a:pt x="9" y="3"/>
                    <a:pt x="6" y="8"/>
                  </a:cubicBezTo>
                  <a:cubicBezTo>
                    <a:pt x="0" y="16"/>
                    <a:pt x="5" y="22"/>
                    <a:pt x="7" y="30"/>
                  </a:cubicBezTo>
                  <a:cubicBezTo>
                    <a:pt x="3" y="17"/>
                    <a:pt x="43" y="8"/>
                    <a:pt x="49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5" name="Freeform 333"/>
            <p:cNvSpPr/>
            <p:nvPr/>
          </p:nvSpPr>
          <p:spPr bwMode="auto">
            <a:xfrm>
              <a:off x="1411288" y="4948238"/>
              <a:ext cx="115888" cy="69850"/>
            </a:xfrm>
            <a:custGeom>
              <a:avLst/>
              <a:gdLst>
                <a:gd name="T0" fmla="*/ 84 w 84"/>
                <a:gd name="T1" fmla="*/ 39 h 51"/>
                <a:gd name="T2" fmla="*/ 26 w 84"/>
                <a:gd name="T3" fmla="*/ 44 h 51"/>
                <a:gd name="T4" fmla="*/ 3 w 84"/>
                <a:gd name="T5" fmla="*/ 15 h 51"/>
                <a:gd name="T6" fmla="*/ 32 w 84"/>
                <a:gd name="T7" fmla="*/ 10 h 51"/>
                <a:gd name="T8" fmla="*/ 49 w 84"/>
                <a:gd name="T9" fmla="*/ 20 h 51"/>
                <a:gd name="T10" fmla="*/ 84 w 84"/>
                <a:gd name="T11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51">
                  <a:moveTo>
                    <a:pt x="84" y="39"/>
                  </a:moveTo>
                  <a:cubicBezTo>
                    <a:pt x="74" y="51"/>
                    <a:pt x="38" y="49"/>
                    <a:pt x="26" y="44"/>
                  </a:cubicBezTo>
                  <a:cubicBezTo>
                    <a:pt x="16" y="40"/>
                    <a:pt x="0" y="30"/>
                    <a:pt x="3" y="15"/>
                  </a:cubicBezTo>
                  <a:cubicBezTo>
                    <a:pt x="7" y="1"/>
                    <a:pt x="24" y="0"/>
                    <a:pt x="32" y="10"/>
                  </a:cubicBezTo>
                  <a:cubicBezTo>
                    <a:pt x="32" y="10"/>
                    <a:pt x="40" y="19"/>
                    <a:pt x="49" y="20"/>
                  </a:cubicBezTo>
                  <a:cubicBezTo>
                    <a:pt x="58" y="22"/>
                    <a:pt x="79" y="31"/>
                    <a:pt x="84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6" name="Freeform 334"/>
            <p:cNvSpPr/>
            <p:nvPr/>
          </p:nvSpPr>
          <p:spPr bwMode="auto">
            <a:xfrm>
              <a:off x="2587626" y="4233863"/>
              <a:ext cx="112713" cy="68263"/>
            </a:xfrm>
            <a:custGeom>
              <a:avLst/>
              <a:gdLst>
                <a:gd name="T0" fmla="*/ 82 w 82"/>
                <a:gd name="T1" fmla="*/ 4 h 50"/>
                <a:gd name="T2" fmla="*/ 35 w 82"/>
                <a:gd name="T3" fmla="*/ 46 h 50"/>
                <a:gd name="T4" fmla="*/ 4 w 82"/>
                <a:gd name="T5" fmla="*/ 35 h 50"/>
                <a:gd name="T6" fmla="*/ 25 w 82"/>
                <a:gd name="T7" fmla="*/ 13 h 50"/>
                <a:gd name="T8" fmla="*/ 45 w 82"/>
                <a:gd name="T9" fmla="*/ 11 h 50"/>
                <a:gd name="T10" fmla="*/ 82 w 82"/>
                <a:gd name="T11" fmla="*/ 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2" h="50">
                  <a:moveTo>
                    <a:pt x="82" y="4"/>
                  </a:moveTo>
                  <a:cubicBezTo>
                    <a:pt x="79" y="21"/>
                    <a:pt x="48" y="42"/>
                    <a:pt x="35" y="46"/>
                  </a:cubicBezTo>
                  <a:cubicBezTo>
                    <a:pt x="25" y="49"/>
                    <a:pt x="7" y="50"/>
                    <a:pt x="4" y="35"/>
                  </a:cubicBezTo>
                  <a:cubicBezTo>
                    <a:pt x="0" y="21"/>
                    <a:pt x="15" y="9"/>
                    <a:pt x="25" y="13"/>
                  </a:cubicBezTo>
                  <a:cubicBezTo>
                    <a:pt x="25" y="13"/>
                    <a:pt x="37" y="15"/>
                    <a:pt x="45" y="11"/>
                  </a:cubicBezTo>
                  <a:cubicBezTo>
                    <a:pt x="53" y="7"/>
                    <a:pt x="74" y="0"/>
                    <a:pt x="82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7" name="Freeform 335"/>
            <p:cNvSpPr/>
            <p:nvPr/>
          </p:nvSpPr>
          <p:spPr bwMode="auto">
            <a:xfrm>
              <a:off x="1281113" y="5357813"/>
              <a:ext cx="50800" cy="52388"/>
            </a:xfrm>
            <a:custGeom>
              <a:avLst/>
              <a:gdLst>
                <a:gd name="T0" fmla="*/ 36 w 36"/>
                <a:gd name="T1" fmla="*/ 32 h 38"/>
                <a:gd name="T2" fmla="*/ 30 w 36"/>
                <a:gd name="T3" fmla="*/ 19 h 38"/>
                <a:gd name="T4" fmla="*/ 0 w 36"/>
                <a:gd name="T5" fmla="*/ 20 h 38"/>
                <a:gd name="T6" fmla="*/ 21 w 36"/>
                <a:gd name="T7" fmla="*/ 27 h 38"/>
                <a:gd name="T8" fmla="*/ 36 w 36"/>
                <a:gd name="T9" fmla="*/ 3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8">
                  <a:moveTo>
                    <a:pt x="36" y="32"/>
                  </a:moveTo>
                  <a:cubicBezTo>
                    <a:pt x="34" y="28"/>
                    <a:pt x="32" y="23"/>
                    <a:pt x="30" y="19"/>
                  </a:cubicBezTo>
                  <a:cubicBezTo>
                    <a:pt x="20" y="0"/>
                    <a:pt x="8" y="5"/>
                    <a:pt x="0" y="20"/>
                  </a:cubicBezTo>
                  <a:cubicBezTo>
                    <a:pt x="1" y="38"/>
                    <a:pt x="11" y="31"/>
                    <a:pt x="21" y="27"/>
                  </a:cubicBezTo>
                  <a:cubicBezTo>
                    <a:pt x="27" y="24"/>
                    <a:pt x="31" y="28"/>
                    <a:pt x="36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8" name="Freeform 336"/>
            <p:cNvSpPr/>
            <p:nvPr/>
          </p:nvSpPr>
          <p:spPr bwMode="auto">
            <a:xfrm>
              <a:off x="2363788" y="4429126"/>
              <a:ext cx="88900" cy="173038"/>
            </a:xfrm>
            <a:custGeom>
              <a:avLst/>
              <a:gdLst>
                <a:gd name="T0" fmla="*/ 42 w 65"/>
                <a:gd name="T1" fmla="*/ 19 h 127"/>
                <a:gd name="T2" fmla="*/ 19 w 65"/>
                <a:gd name="T3" fmla="*/ 6 h 127"/>
                <a:gd name="T4" fmla="*/ 17 w 65"/>
                <a:gd name="T5" fmla="*/ 34 h 127"/>
                <a:gd name="T6" fmla="*/ 12 w 65"/>
                <a:gd name="T7" fmla="*/ 50 h 127"/>
                <a:gd name="T8" fmla="*/ 20 w 65"/>
                <a:gd name="T9" fmla="*/ 79 h 127"/>
                <a:gd name="T10" fmla="*/ 9 w 65"/>
                <a:gd name="T11" fmla="*/ 79 h 127"/>
                <a:gd name="T12" fmla="*/ 3 w 65"/>
                <a:gd name="T13" fmla="*/ 84 h 127"/>
                <a:gd name="T14" fmla="*/ 9 w 65"/>
                <a:gd name="T15" fmla="*/ 99 h 127"/>
                <a:gd name="T16" fmla="*/ 26 w 65"/>
                <a:gd name="T17" fmla="*/ 92 h 127"/>
                <a:gd name="T18" fmla="*/ 33 w 65"/>
                <a:gd name="T19" fmla="*/ 105 h 127"/>
                <a:gd name="T20" fmla="*/ 57 w 65"/>
                <a:gd name="T21" fmla="*/ 113 h 127"/>
                <a:gd name="T22" fmla="*/ 44 w 65"/>
                <a:gd name="T23" fmla="*/ 100 h 127"/>
                <a:gd name="T24" fmla="*/ 53 w 65"/>
                <a:gd name="T25" fmla="*/ 99 h 127"/>
                <a:gd name="T26" fmla="*/ 64 w 65"/>
                <a:gd name="T27" fmla="*/ 84 h 127"/>
                <a:gd name="T28" fmla="*/ 51 w 65"/>
                <a:gd name="T29" fmla="*/ 74 h 127"/>
                <a:gd name="T30" fmla="*/ 54 w 65"/>
                <a:gd name="T31" fmla="*/ 59 h 127"/>
                <a:gd name="T32" fmla="*/ 65 w 65"/>
                <a:gd name="T33" fmla="*/ 57 h 127"/>
                <a:gd name="T34" fmla="*/ 47 w 65"/>
                <a:gd name="T35" fmla="*/ 38 h 127"/>
                <a:gd name="T36" fmla="*/ 42 w 65"/>
                <a:gd name="T37" fmla="*/ 1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5" h="127">
                  <a:moveTo>
                    <a:pt x="42" y="19"/>
                  </a:moveTo>
                  <a:cubicBezTo>
                    <a:pt x="44" y="17"/>
                    <a:pt x="27" y="0"/>
                    <a:pt x="19" y="6"/>
                  </a:cubicBezTo>
                  <a:cubicBezTo>
                    <a:pt x="7" y="14"/>
                    <a:pt x="14" y="24"/>
                    <a:pt x="17" y="34"/>
                  </a:cubicBezTo>
                  <a:cubicBezTo>
                    <a:pt x="21" y="52"/>
                    <a:pt x="17" y="36"/>
                    <a:pt x="12" y="50"/>
                  </a:cubicBezTo>
                  <a:cubicBezTo>
                    <a:pt x="7" y="61"/>
                    <a:pt x="15" y="70"/>
                    <a:pt x="20" y="79"/>
                  </a:cubicBezTo>
                  <a:cubicBezTo>
                    <a:pt x="16" y="79"/>
                    <a:pt x="13" y="79"/>
                    <a:pt x="9" y="79"/>
                  </a:cubicBezTo>
                  <a:cubicBezTo>
                    <a:pt x="9" y="79"/>
                    <a:pt x="3" y="84"/>
                    <a:pt x="3" y="84"/>
                  </a:cubicBezTo>
                  <a:cubicBezTo>
                    <a:pt x="0" y="86"/>
                    <a:pt x="6" y="98"/>
                    <a:pt x="9" y="99"/>
                  </a:cubicBezTo>
                  <a:cubicBezTo>
                    <a:pt x="14" y="102"/>
                    <a:pt x="22" y="95"/>
                    <a:pt x="26" y="92"/>
                  </a:cubicBezTo>
                  <a:cubicBezTo>
                    <a:pt x="26" y="92"/>
                    <a:pt x="33" y="105"/>
                    <a:pt x="33" y="105"/>
                  </a:cubicBezTo>
                  <a:cubicBezTo>
                    <a:pt x="41" y="117"/>
                    <a:pt x="46" y="127"/>
                    <a:pt x="57" y="113"/>
                  </a:cubicBezTo>
                  <a:cubicBezTo>
                    <a:pt x="59" y="110"/>
                    <a:pt x="46" y="101"/>
                    <a:pt x="44" y="100"/>
                  </a:cubicBezTo>
                  <a:cubicBezTo>
                    <a:pt x="47" y="99"/>
                    <a:pt x="50" y="99"/>
                    <a:pt x="53" y="99"/>
                  </a:cubicBezTo>
                  <a:cubicBezTo>
                    <a:pt x="61" y="98"/>
                    <a:pt x="61" y="92"/>
                    <a:pt x="64" y="84"/>
                  </a:cubicBezTo>
                  <a:cubicBezTo>
                    <a:pt x="61" y="81"/>
                    <a:pt x="53" y="79"/>
                    <a:pt x="51" y="74"/>
                  </a:cubicBezTo>
                  <a:cubicBezTo>
                    <a:pt x="51" y="71"/>
                    <a:pt x="51" y="59"/>
                    <a:pt x="54" y="59"/>
                  </a:cubicBezTo>
                  <a:cubicBezTo>
                    <a:pt x="57" y="59"/>
                    <a:pt x="61" y="58"/>
                    <a:pt x="65" y="57"/>
                  </a:cubicBezTo>
                  <a:cubicBezTo>
                    <a:pt x="64" y="52"/>
                    <a:pt x="53" y="29"/>
                    <a:pt x="47" y="38"/>
                  </a:cubicBezTo>
                  <a:cubicBezTo>
                    <a:pt x="56" y="25"/>
                    <a:pt x="64" y="0"/>
                    <a:pt x="42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9" name="Freeform 337"/>
            <p:cNvSpPr/>
            <p:nvPr/>
          </p:nvSpPr>
          <p:spPr bwMode="auto">
            <a:xfrm>
              <a:off x="2130426" y="4911726"/>
              <a:ext cx="69850" cy="100013"/>
            </a:xfrm>
            <a:custGeom>
              <a:avLst/>
              <a:gdLst>
                <a:gd name="T0" fmla="*/ 38 w 51"/>
                <a:gd name="T1" fmla="*/ 17 h 73"/>
                <a:gd name="T2" fmla="*/ 31 w 51"/>
                <a:gd name="T3" fmla="*/ 1 h 73"/>
                <a:gd name="T4" fmla="*/ 23 w 51"/>
                <a:gd name="T5" fmla="*/ 10 h 73"/>
                <a:gd name="T6" fmla="*/ 15 w 51"/>
                <a:gd name="T7" fmla="*/ 19 h 73"/>
                <a:gd name="T8" fmla="*/ 11 w 51"/>
                <a:gd name="T9" fmla="*/ 36 h 73"/>
                <a:gd name="T10" fmla="*/ 1 w 51"/>
                <a:gd name="T11" fmla="*/ 36 h 73"/>
                <a:gd name="T12" fmla="*/ 11 w 51"/>
                <a:gd name="T13" fmla="*/ 45 h 73"/>
                <a:gd name="T14" fmla="*/ 10 w 51"/>
                <a:gd name="T15" fmla="*/ 55 h 73"/>
                <a:gd name="T16" fmla="*/ 14 w 51"/>
                <a:gd name="T17" fmla="*/ 67 h 73"/>
                <a:gd name="T18" fmla="*/ 19 w 51"/>
                <a:gd name="T19" fmla="*/ 59 h 73"/>
                <a:gd name="T20" fmla="*/ 30 w 51"/>
                <a:gd name="T21" fmla="*/ 53 h 73"/>
                <a:gd name="T22" fmla="*/ 38 w 51"/>
                <a:gd name="T23" fmla="*/ 44 h 73"/>
                <a:gd name="T24" fmla="*/ 36 w 51"/>
                <a:gd name="T25" fmla="*/ 28 h 73"/>
                <a:gd name="T26" fmla="*/ 38 w 51"/>
                <a:gd name="T27" fmla="*/ 1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" h="73">
                  <a:moveTo>
                    <a:pt x="38" y="17"/>
                  </a:moveTo>
                  <a:cubicBezTo>
                    <a:pt x="40" y="17"/>
                    <a:pt x="36" y="1"/>
                    <a:pt x="31" y="1"/>
                  </a:cubicBezTo>
                  <a:cubicBezTo>
                    <a:pt x="25" y="0"/>
                    <a:pt x="25" y="5"/>
                    <a:pt x="23" y="10"/>
                  </a:cubicBezTo>
                  <a:cubicBezTo>
                    <a:pt x="20" y="19"/>
                    <a:pt x="21" y="15"/>
                    <a:pt x="15" y="19"/>
                  </a:cubicBezTo>
                  <a:cubicBezTo>
                    <a:pt x="10" y="23"/>
                    <a:pt x="11" y="30"/>
                    <a:pt x="11" y="36"/>
                  </a:cubicBezTo>
                  <a:cubicBezTo>
                    <a:pt x="8" y="33"/>
                    <a:pt x="3" y="28"/>
                    <a:pt x="1" y="36"/>
                  </a:cubicBezTo>
                  <a:cubicBezTo>
                    <a:pt x="0" y="44"/>
                    <a:pt x="11" y="44"/>
                    <a:pt x="11" y="45"/>
                  </a:cubicBezTo>
                  <a:cubicBezTo>
                    <a:pt x="11" y="48"/>
                    <a:pt x="10" y="52"/>
                    <a:pt x="10" y="55"/>
                  </a:cubicBezTo>
                  <a:cubicBezTo>
                    <a:pt x="11" y="59"/>
                    <a:pt x="10" y="64"/>
                    <a:pt x="14" y="67"/>
                  </a:cubicBezTo>
                  <a:cubicBezTo>
                    <a:pt x="20" y="73"/>
                    <a:pt x="20" y="65"/>
                    <a:pt x="19" y="59"/>
                  </a:cubicBezTo>
                  <a:cubicBezTo>
                    <a:pt x="21" y="67"/>
                    <a:pt x="29" y="55"/>
                    <a:pt x="30" y="53"/>
                  </a:cubicBezTo>
                  <a:cubicBezTo>
                    <a:pt x="32" y="49"/>
                    <a:pt x="32" y="39"/>
                    <a:pt x="38" y="44"/>
                  </a:cubicBezTo>
                  <a:cubicBezTo>
                    <a:pt x="36" y="42"/>
                    <a:pt x="45" y="29"/>
                    <a:pt x="36" y="28"/>
                  </a:cubicBezTo>
                  <a:cubicBezTo>
                    <a:pt x="43" y="25"/>
                    <a:pt x="51" y="17"/>
                    <a:pt x="38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40" name="Freeform 338"/>
            <p:cNvSpPr/>
            <p:nvPr/>
          </p:nvSpPr>
          <p:spPr bwMode="auto">
            <a:xfrm>
              <a:off x="3381376" y="4513263"/>
              <a:ext cx="100013" cy="144463"/>
            </a:xfrm>
            <a:custGeom>
              <a:avLst/>
              <a:gdLst>
                <a:gd name="T0" fmla="*/ 55 w 73"/>
                <a:gd name="T1" fmla="*/ 24 h 105"/>
                <a:gd name="T2" fmla="*/ 44 w 73"/>
                <a:gd name="T3" fmla="*/ 1 h 105"/>
                <a:gd name="T4" fmla="*/ 33 w 73"/>
                <a:gd name="T5" fmla="*/ 15 h 105"/>
                <a:gd name="T6" fmla="*/ 22 w 73"/>
                <a:gd name="T7" fmla="*/ 28 h 105"/>
                <a:gd name="T8" fmla="*/ 16 w 73"/>
                <a:gd name="T9" fmla="*/ 52 h 105"/>
                <a:gd name="T10" fmla="*/ 2 w 73"/>
                <a:gd name="T11" fmla="*/ 52 h 105"/>
                <a:gd name="T12" fmla="*/ 15 w 73"/>
                <a:gd name="T13" fmla="*/ 65 h 105"/>
                <a:gd name="T14" fmla="*/ 15 w 73"/>
                <a:gd name="T15" fmla="*/ 79 h 105"/>
                <a:gd name="T16" fmla="*/ 19 w 73"/>
                <a:gd name="T17" fmla="*/ 96 h 105"/>
                <a:gd name="T18" fmla="*/ 27 w 73"/>
                <a:gd name="T19" fmla="*/ 85 h 105"/>
                <a:gd name="T20" fmla="*/ 42 w 73"/>
                <a:gd name="T21" fmla="*/ 76 h 105"/>
                <a:gd name="T22" fmla="*/ 55 w 73"/>
                <a:gd name="T23" fmla="*/ 63 h 105"/>
                <a:gd name="T24" fmla="*/ 51 w 73"/>
                <a:gd name="T25" fmla="*/ 40 h 105"/>
                <a:gd name="T26" fmla="*/ 55 w 73"/>
                <a:gd name="T27" fmla="*/ 2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105">
                  <a:moveTo>
                    <a:pt x="55" y="24"/>
                  </a:moveTo>
                  <a:cubicBezTo>
                    <a:pt x="57" y="24"/>
                    <a:pt x="52" y="2"/>
                    <a:pt x="44" y="1"/>
                  </a:cubicBezTo>
                  <a:cubicBezTo>
                    <a:pt x="35" y="0"/>
                    <a:pt x="36" y="7"/>
                    <a:pt x="33" y="15"/>
                  </a:cubicBezTo>
                  <a:cubicBezTo>
                    <a:pt x="29" y="27"/>
                    <a:pt x="30" y="22"/>
                    <a:pt x="22" y="28"/>
                  </a:cubicBezTo>
                  <a:cubicBezTo>
                    <a:pt x="14" y="32"/>
                    <a:pt x="16" y="43"/>
                    <a:pt x="16" y="52"/>
                  </a:cubicBezTo>
                  <a:cubicBezTo>
                    <a:pt x="11" y="48"/>
                    <a:pt x="4" y="40"/>
                    <a:pt x="2" y="52"/>
                  </a:cubicBezTo>
                  <a:cubicBezTo>
                    <a:pt x="0" y="64"/>
                    <a:pt x="15" y="64"/>
                    <a:pt x="15" y="65"/>
                  </a:cubicBezTo>
                  <a:cubicBezTo>
                    <a:pt x="15" y="69"/>
                    <a:pt x="14" y="75"/>
                    <a:pt x="15" y="79"/>
                  </a:cubicBezTo>
                  <a:cubicBezTo>
                    <a:pt x="15" y="85"/>
                    <a:pt x="15" y="91"/>
                    <a:pt x="19" y="96"/>
                  </a:cubicBezTo>
                  <a:cubicBezTo>
                    <a:pt x="29" y="105"/>
                    <a:pt x="29" y="94"/>
                    <a:pt x="27" y="85"/>
                  </a:cubicBezTo>
                  <a:cubicBezTo>
                    <a:pt x="30" y="97"/>
                    <a:pt x="41" y="80"/>
                    <a:pt x="42" y="76"/>
                  </a:cubicBezTo>
                  <a:cubicBezTo>
                    <a:pt x="45" y="70"/>
                    <a:pt x="45" y="56"/>
                    <a:pt x="55" y="63"/>
                  </a:cubicBezTo>
                  <a:cubicBezTo>
                    <a:pt x="51" y="60"/>
                    <a:pt x="64" y="42"/>
                    <a:pt x="51" y="40"/>
                  </a:cubicBezTo>
                  <a:cubicBezTo>
                    <a:pt x="62" y="36"/>
                    <a:pt x="73" y="24"/>
                    <a:pt x="55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41" name="Freeform 339"/>
            <p:cNvSpPr/>
            <p:nvPr/>
          </p:nvSpPr>
          <p:spPr bwMode="auto">
            <a:xfrm>
              <a:off x="3140076" y="4214813"/>
              <a:ext cx="122238" cy="98425"/>
            </a:xfrm>
            <a:custGeom>
              <a:avLst/>
              <a:gdLst>
                <a:gd name="T0" fmla="*/ 74 w 89"/>
                <a:gd name="T1" fmla="*/ 49 h 72"/>
                <a:gd name="T2" fmla="*/ 85 w 89"/>
                <a:gd name="T3" fmla="*/ 24 h 72"/>
                <a:gd name="T4" fmla="*/ 70 w 89"/>
                <a:gd name="T5" fmla="*/ 19 h 72"/>
                <a:gd name="T6" fmla="*/ 54 w 89"/>
                <a:gd name="T7" fmla="*/ 13 h 72"/>
                <a:gd name="T8" fmla="*/ 32 w 89"/>
                <a:gd name="T9" fmla="*/ 20 h 72"/>
                <a:gd name="T10" fmla="*/ 25 w 89"/>
                <a:gd name="T11" fmla="*/ 5 h 72"/>
                <a:gd name="T12" fmla="*/ 23 w 89"/>
                <a:gd name="T13" fmla="*/ 26 h 72"/>
                <a:gd name="T14" fmla="*/ 12 w 89"/>
                <a:gd name="T15" fmla="*/ 33 h 72"/>
                <a:gd name="T16" fmla="*/ 2 w 89"/>
                <a:gd name="T17" fmla="*/ 48 h 72"/>
                <a:gd name="T18" fmla="*/ 14 w 89"/>
                <a:gd name="T19" fmla="*/ 50 h 72"/>
                <a:gd name="T20" fmla="*/ 28 w 89"/>
                <a:gd name="T21" fmla="*/ 63 h 72"/>
                <a:gd name="T22" fmla="*/ 41 w 89"/>
                <a:gd name="T23" fmla="*/ 72 h 72"/>
                <a:gd name="T24" fmla="*/ 61 w 89"/>
                <a:gd name="T25" fmla="*/ 53 h 72"/>
                <a:gd name="T26" fmla="*/ 74 w 89"/>
                <a:gd name="T27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" h="72">
                  <a:moveTo>
                    <a:pt x="74" y="49"/>
                  </a:moveTo>
                  <a:cubicBezTo>
                    <a:pt x="76" y="52"/>
                    <a:pt x="89" y="33"/>
                    <a:pt x="85" y="24"/>
                  </a:cubicBezTo>
                  <a:cubicBezTo>
                    <a:pt x="82" y="14"/>
                    <a:pt x="77" y="18"/>
                    <a:pt x="70" y="19"/>
                  </a:cubicBezTo>
                  <a:cubicBezTo>
                    <a:pt x="58" y="21"/>
                    <a:pt x="62" y="20"/>
                    <a:pt x="54" y="13"/>
                  </a:cubicBezTo>
                  <a:cubicBezTo>
                    <a:pt x="46" y="7"/>
                    <a:pt x="39" y="16"/>
                    <a:pt x="32" y="20"/>
                  </a:cubicBezTo>
                  <a:cubicBezTo>
                    <a:pt x="33" y="12"/>
                    <a:pt x="35" y="0"/>
                    <a:pt x="25" y="5"/>
                  </a:cubicBezTo>
                  <a:cubicBezTo>
                    <a:pt x="15" y="9"/>
                    <a:pt x="23" y="25"/>
                    <a:pt x="23" y="26"/>
                  </a:cubicBezTo>
                  <a:cubicBezTo>
                    <a:pt x="20" y="28"/>
                    <a:pt x="14" y="30"/>
                    <a:pt x="12" y="33"/>
                  </a:cubicBezTo>
                  <a:cubicBezTo>
                    <a:pt x="7" y="37"/>
                    <a:pt x="2" y="40"/>
                    <a:pt x="2" y="48"/>
                  </a:cubicBezTo>
                  <a:cubicBezTo>
                    <a:pt x="0" y="63"/>
                    <a:pt x="8" y="57"/>
                    <a:pt x="14" y="50"/>
                  </a:cubicBezTo>
                  <a:cubicBezTo>
                    <a:pt x="6" y="60"/>
                    <a:pt x="25" y="63"/>
                    <a:pt x="28" y="63"/>
                  </a:cubicBezTo>
                  <a:cubicBezTo>
                    <a:pt x="35" y="63"/>
                    <a:pt x="41" y="58"/>
                    <a:pt x="41" y="72"/>
                  </a:cubicBezTo>
                  <a:cubicBezTo>
                    <a:pt x="41" y="66"/>
                    <a:pt x="66" y="69"/>
                    <a:pt x="61" y="53"/>
                  </a:cubicBezTo>
                  <a:cubicBezTo>
                    <a:pt x="69" y="63"/>
                    <a:pt x="84" y="68"/>
                    <a:pt x="74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42" name="Freeform 340"/>
            <p:cNvSpPr/>
            <p:nvPr/>
          </p:nvSpPr>
          <p:spPr bwMode="auto">
            <a:xfrm>
              <a:off x="4125913" y="4364038"/>
              <a:ext cx="74613" cy="95250"/>
            </a:xfrm>
            <a:custGeom>
              <a:avLst/>
              <a:gdLst>
                <a:gd name="T0" fmla="*/ 48 w 55"/>
                <a:gd name="T1" fmla="*/ 14 h 69"/>
                <a:gd name="T2" fmla="*/ 15 w 55"/>
                <a:gd name="T3" fmla="*/ 11 h 69"/>
                <a:gd name="T4" fmla="*/ 9 w 55"/>
                <a:gd name="T5" fmla="*/ 55 h 69"/>
                <a:gd name="T6" fmla="*/ 41 w 55"/>
                <a:gd name="T7" fmla="*/ 65 h 69"/>
                <a:gd name="T8" fmla="*/ 55 w 55"/>
                <a:gd name="T9" fmla="*/ 40 h 69"/>
                <a:gd name="T10" fmla="*/ 48 w 55"/>
                <a:gd name="T11" fmla="*/ 1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69">
                  <a:moveTo>
                    <a:pt x="48" y="14"/>
                  </a:moveTo>
                  <a:cubicBezTo>
                    <a:pt x="41" y="3"/>
                    <a:pt x="28" y="0"/>
                    <a:pt x="15" y="11"/>
                  </a:cubicBezTo>
                  <a:cubicBezTo>
                    <a:pt x="2" y="21"/>
                    <a:pt x="0" y="40"/>
                    <a:pt x="9" y="55"/>
                  </a:cubicBezTo>
                  <a:cubicBezTo>
                    <a:pt x="16" y="65"/>
                    <a:pt x="31" y="69"/>
                    <a:pt x="41" y="65"/>
                  </a:cubicBezTo>
                  <a:cubicBezTo>
                    <a:pt x="50" y="61"/>
                    <a:pt x="54" y="51"/>
                    <a:pt x="55" y="40"/>
                  </a:cubicBezTo>
                  <a:cubicBezTo>
                    <a:pt x="55" y="30"/>
                    <a:pt x="53" y="20"/>
                    <a:pt x="48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19460" name="文本框 2"/>
          <p:cNvSpPr txBox="1">
            <a:spLocks noChangeArrowheads="1"/>
          </p:cNvSpPr>
          <p:nvPr/>
        </p:nvSpPr>
        <p:spPr bwMode="auto">
          <a:xfrm>
            <a:off x="8324850" y="2373313"/>
            <a:ext cx="2835275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5400" dirty="0">
                <a:latin typeface="华文细黑" panose="02010600040101010101" pitchFamily="2" charset="-122"/>
                <a:ea typeface="华文细黑" panose="02010600040101010101" pitchFamily="2" charset="-122"/>
              </a:rPr>
              <a:t>目录</a:t>
            </a:r>
            <a:r>
              <a:rPr lang="en-US" altLang="zh-CN" sz="3600" dirty="0">
                <a:latin typeface="华文细黑" panose="02010600040101010101" pitchFamily="2" charset="-122"/>
                <a:ea typeface="华文细黑" panose="02010600040101010101" pitchFamily="2" charset="-122"/>
              </a:rPr>
              <a:t>/contents</a:t>
            </a:r>
            <a:endParaRPr lang="zh-CN" altLang="en-US" sz="3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461" name="矩形 142"/>
          <p:cNvSpPr>
            <a:spLocks noChangeArrowheads="1"/>
          </p:cNvSpPr>
          <p:nvPr/>
        </p:nvSpPr>
        <p:spPr bwMode="auto">
          <a:xfrm>
            <a:off x="5337175" y="4049713"/>
            <a:ext cx="5826125" cy="129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>
                <a:latin typeface="华文细黑" panose="02010600040101010101" pitchFamily="2" charset="-122"/>
                <a:ea typeface="华文细黑" panose="02010600040101010101" pitchFamily="2" charset="-122"/>
              </a:rPr>
              <a:t>A designer can use default text to simulate what text would look like. If it is not real text. </a:t>
            </a:r>
            <a:r>
              <a:rPr lang="en-US" altLang="zh-CN" sz="1600">
                <a:latin typeface="华文细黑" panose="02010600040101010101" pitchFamily="2" charset="-122"/>
                <a:ea typeface="华文细黑" panose="02010600040101010101" pitchFamily="2" charset="-122"/>
              </a:rPr>
              <a:t>A designer can use default text to simulate what text would look like. If it is not real text. A designer can use default text to simulate what text would look like. If it is not real text. If it is not real text. </a:t>
            </a:r>
            <a:endParaRPr lang="en-US" altLang="zh-CN" sz="16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175125" y="2252663"/>
            <a:ext cx="660400" cy="320675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4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463" name="文本框 4"/>
          <p:cNvSpPr txBox="1">
            <a:spLocks noChangeArrowheads="1"/>
          </p:cNvSpPr>
          <p:nvPr/>
        </p:nvSpPr>
        <p:spPr bwMode="auto">
          <a:xfrm>
            <a:off x="4258002" y="2490788"/>
            <a:ext cx="490220" cy="297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壹  项目简介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45" name="圆角矩形 144"/>
          <p:cNvSpPr/>
          <p:nvPr/>
        </p:nvSpPr>
        <p:spPr>
          <a:xfrm>
            <a:off x="3208338" y="2252663"/>
            <a:ext cx="660400" cy="320675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4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465" name="文本框 145"/>
          <p:cNvSpPr txBox="1">
            <a:spLocks noChangeArrowheads="1"/>
          </p:cNvSpPr>
          <p:nvPr/>
        </p:nvSpPr>
        <p:spPr bwMode="auto">
          <a:xfrm>
            <a:off x="3291214" y="2490788"/>
            <a:ext cx="490220" cy="297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贰  项目展示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48" name="圆角矩形 147"/>
          <p:cNvSpPr/>
          <p:nvPr/>
        </p:nvSpPr>
        <p:spPr>
          <a:xfrm>
            <a:off x="2255838" y="2252663"/>
            <a:ext cx="660400" cy="320675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4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467" name="文本框 148"/>
          <p:cNvSpPr txBox="1">
            <a:spLocks noChangeArrowheads="1"/>
          </p:cNvSpPr>
          <p:nvPr/>
        </p:nvSpPr>
        <p:spPr bwMode="auto">
          <a:xfrm>
            <a:off x="2337126" y="2490788"/>
            <a:ext cx="490220" cy="297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叁  所遇问题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1" name="圆角矩形 150"/>
          <p:cNvSpPr/>
          <p:nvPr/>
        </p:nvSpPr>
        <p:spPr>
          <a:xfrm>
            <a:off x="1298575" y="2252663"/>
            <a:ext cx="658813" cy="320675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40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469" name="文本框 151"/>
          <p:cNvSpPr txBox="1">
            <a:spLocks noChangeArrowheads="1"/>
          </p:cNvSpPr>
          <p:nvPr/>
        </p:nvSpPr>
        <p:spPr bwMode="auto">
          <a:xfrm>
            <a:off x="1379863" y="2490788"/>
            <a:ext cx="490220" cy="297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肆  分析总结</a:t>
            </a:r>
            <a:endParaRPr lang="zh-CN" altLang="en-US" sz="2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circl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1108075" y="4530725"/>
            <a:ext cx="1968500" cy="39878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defRPr/>
            </a:pPr>
            <a:r>
              <a:rPr lang="zh-CN" altLang="en-US" sz="2000" noProof="1">
                <a:latin typeface="华文细黑" panose="02010600040101010101" pitchFamily="2" charset="-122"/>
                <a:ea typeface="华文细黑" panose="02010600040101010101" pitchFamily="2" charset="-122"/>
              </a:rPr>
              <a:t>主页</a:t>
            </a:r>
            <a:endParaRPr lang="zh-CN" altLang="en-US" sz="2000" noProof="1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3617913" y="4530725"/>
            <a:ext cx="1968500" cy="39878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defRPr/>
            </a:pPr>
            <a:r>
              <a:rPr lang="zh-CN" altLang="en-US" sz="2000" noProof="1">
                <a:latin typeface="华文细黑" panose="02010600040101010101" pitchFamily="2" charset="-122"/>
                <a:ea typeface="华文细黑" panose="02010600040101010101" pitchFamily="2" charset="-122"/>
              </a:rPr>
              <a:t>详情页</a:t>
            </a:r>
            <a:endParaRPr lang="zh-CN" altLang="en-US" sz="2000" noProof="1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TextBox 32"/>
          <p:cNvSpPr txBox="1"/>
          <p:nvPr/>
        </p:nvSpPr>
        <p:spPr>
          <a:xfrm>
            <a:off x="6262688" y="4530725"/>
            <a:ext cx="1968500" cy="39878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defRPr/>
            </a:pPr>
            <a:r>
              <a:rPr lang="zh-CN" altLang="en-US" sz="2000" noProof="1">
                <a:latin typeface="华文细黑" panose="02010600040101010101" pitchFamily="2" charset="-122"/>
                <a:ea typeface="华文细黑" panose="02010600040101010101" pitchFamily="2" charset="-122"/>
              </a:rPr>
              <a:t>关于我</a:t>
            </a:r>
            <a:endParaRPr lang="zh-CN" altLang="en-US" sz="2000" noProof="1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9" name="TextBox 32"/>
          <p:cNvSpPr txBox="1"/>
          <p:nvPr/>
        </p:nvSpPr>
        <p:spPr>
          <a:xfrm>
            <a:off x="8904288" y="4545013"/>
            <a:ext cx="1968500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defRPr/>
            </a:pPr>
            <a:r>
              <a:rPr lang="zh-CN" altLang="en-US" sz="2400" noProof="1">
                <a:latin typeface="华文细黑" panose="02010600040101010101" pitchFamily="2" charset="-122"/>
                <a:ea typeface="华文细黑" panose="02010600040101010101" pitchFamily="2" charset="-122"/>
              </a:rPr>
              <a:t>新闻页</a:t>
            </a:r>
            <a:endParaRPr lang="zh-CN" altLang="en-US" sz="2400" noProof="1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3558" name="矩形 1"/>
          <p:cNvSpPr>
            <a:spLocks noChangeArrowheads="1"/>
          </p:cNvSpPr>
          <p:nvPr/>
        </p:nvSpPr>
        <p:spPr bwMode="auto">
          <a:xfrm>
            <a:off x="1339850" y="3875088"/>
            <a:ext cx="140017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6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壹</a:t>
            </a:r>
            <a:endParaRPr lang="en-US" altLang="zh-CN" sz="3600" dirty="0"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</p:txBody>
      </p:sp>
      <p:sp>
        <p:nvSpPr>
          <p:cNvPr id="23559" name="矩形 25"/>
          <p:cNvSpPr>
            <a:spLocks noChangeArrowheads="1"/>
          </p:cNvSpPr>
          <p:nvPr/>
        </p:nvSpPr>
        <p:spPr bwMode="auto">
          <a:xfrm>
            <a:off x="3906838" y="3886200"/>
            <a:ext cx="140017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6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贰</a:t>
            </a:r>
            <a:endParaRPr lang="en-US" altLang="zh-CN" sz="3600" dirty="0"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</p:txBody>
      </p:sp>
      <p:sp>
        <p:nvSpPr>
          <p:cNvPr id="23560" name="矩形 26"/>
          <p:cNvSpPr>
            <a:spLocks noChangeArrowheads="1"/>
          </p:cNvSpPr>
          <p:nvPr/>
        </p:nvSpPr>
        <p:spPr bwMode="auto">
          <a:xfrm>
            <a:off x="6550025" y="3883025"/>
            <a:ext cx="140017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6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叁</a:t>
            </a:r>
            <a:endParaRPr lang="en-US" altLang="zh-CN" sz="3600" dirty="0"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</p:txBody>
      </p:sp>
      <p:sp>
        <p:nvSpPr>
          <p:cNvPr id="23561" name="矩形 30"/>
          <p:cNvSpPr>
            <a:spLocks noChangeArrowheads="1"/>
          </p:cNvSpPr>
          <p:nvPr/>
        </p:nvSpPr>
        <p:spPr bwMode="auto">
          <a:xfrm>
            <a:off x="9220200" y="3881438"/>
            <a:ext cx="140017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36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肆</a:t>
            </a:r>
            <a:endParaRPr lang="en-US" altLang="zh-CN" sz="3600" dirty="0"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</p:txBody>
      </p:sp>
      <p:pic>
        <p:nvPicPr>
          <p:cNvPr id="23562" name="图片 1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350" y="1692275"/>
            <a:ext cx="1752600" cy="210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3" name="图片 19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213" y="1714500"/>
            <a:ext cx="1752600" cy="210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4" name="图片 20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075" y="1714500"/>
            <a:ext cx="1751013" cy="210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5" name="图片 2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938" y="1735138"/>
            <a:ext cx="1752600" cy="210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814705" y="363855"/>
            <a:ext cx="20040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/>
              <a:t>项目介绍</a:t>
            </a:r>
            <a:endParaRPr lang="zh-CN" altLang="en-US" sz="2800"/>
          </a:p>
        </p:txBody>
      </p:sp>
    </p:spTree>
  </p:cSld>
  <p:clrMapOvr>
    <a:masterClrMapping/>
  </p:clrMapOvr>
  <p:transition spd="slow">
    <p:circl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Box 40"/>
          <p:cNvSpPr txBox="1">
            <a:spLocks noChangeArrowheads="1"/>
          </p:cNvSpPr>
          <p:nvPr/>
        </p:nvSpPr>
        <p:spPr bwMode="auto">
          <a:xfrm>
            <a:off x="6018213" y="2593975"/>
            <a:ext cx="5568950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>
                <a:solidFill>
                  <a:srgbClr val="0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 designer can use default text to simulate what text would look like. </a:t>
            </a:r>
            <a:endParaRPr lang="en-US" altLang="zh-CN" sz="1600">
              <a:solidFill>
                <a:srgbClr val="0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651" name="TextBox 40"/>
          <p:cNvSpPr txBox="1">
            <a:spLocks noChangeArrowheads="1"/>
          </p:cNvSpPr>
          <p:nvPr/>
        </p:nvSpPr>
        <p:spPr bwMode="auto">
          <a:xfrm>
            <a:off x="6018213" y="3406775"/>
            <a:ext cx="5568950" cy="98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dirty="0">
                <a:solidFill>
                  <a:srgbClr val="0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A designer can use default text to simulate what text would look like. A designer can use default text to simulate what text would look like. A designer can use default text to simulate what text would look like. </a:t>
            </a:r>
            <a:endParaRPr lang="en-US" altLang="zh-CN" sz="1600" dirty="0">
              <a:solidFill>
                <a:srgbClr val="0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7652" name="组合 19"/>
          <p:cNvGrpSpPr/>
          <p:nvPr/>
        </p:nvGrpSpPr>
        <p:grpSpPr bwMode="auto">
          <a:xfrm>
            <a:off x="5916613" y="1700213"/>
            <a:ext cx="3779837" cy="631825"/>
            <a:chOff x="4330701" y="2659063"/>
            <a:chExt cx="3779838" cy="631825"/>
          </a:xfrm>
        </p:grpSpPr>
        <p:sp>
          <p:nvSpPr>
            <p:cNvPr id="27656" name="Freeform 5"/>
            <p:cNvSpPr>
              <a:spLocks noChangeArrowheads="1"/>
            </p:cNvSpPr>
            <p:nvPr/>
          </p:nvSpPr>
          <p:spPr bwMode="auto">
            <a:xfrm>
              <a:off x="4330701" y="2659063"/>
              <a:ext cx="3779838" cy="631825"/>
            </a:xfrm>
            <a:custGeom>
              <a:avLst/>
              <a:gdLst>
                <a:gd name="T0" fmla="*/ 2147483646 w 328"/>
                <a:gd name="T1" fmla="*/ 259897265 h 96"/>
                <a:gd name="T2" fmla="*/ 2147483646 w 328"/>
                <a:gd name="T3" fmla="*/ 259897265 h 96"/>
                <a:gd name="T4" fmla="*/ 2147483646 w 328"/>
                <a:gd name="T5" fmla="*/ 563114031 h 96"/>
                <a:gd name="T6" fmla="*/ 2147483646 w 328"/>
                <a:gd name="T7" fmla="*/ 476481610 h 96"/>
                <a:gd name="T8" fmla="*/ 2147483646 w 328"/>
                <a:gd name="T9" fmla="*/ 433162108 h 96"/>
                <a:gd name="T10" fmla="*/ 2147483646 w 328"/>
                <a:gd name="T11" fmla="*/ 1559383589 h 96"/>
                <a:gd name="T12" fmla="*/ 2147483646 w 328"/>
                <a:gd name="T13" fmla="*/ 2147483646 h 96"/>
                <a:gd name="T14" fmla="*/ 2147483646 w 328"/>
                <a:gd name="T15" fmla="*/ 2147483646 h 96"/>
                <a:gd name="T16" fmla="*/ 2147483646 w 328"/>
                <a:gd name="T17" fmla="*/ 2147483646 h 96"/>
                <a:gd name="T18" fmla="*/ 2147483646 w 328"/>
                <a:gd name="T19" fmla="*/ 2147483646 h 96"/>
                <a:gd name="T20" fmla="*/ 2147483646 w 328"/>
                <a:gd name="T21" fmla="*/ 2147483646 h 96"/>
                <a:gd name="T22" fmla="*/ 2147483646 w 328"/>
                <a:gd name="T23" fmla="*/ 2147483646 h 96"/>
                <a:gd name="T24" fmla="*/ 2147483646 w 328"/>
                <a:gd name="T25" fmla="*/ 2147483646 h 96"/>
                <a:gd name="T26" fmla="*/ 2147483646 w 328"/>
                <a:gd name="T27" fmla="*/ 2147483646 h 96"/>
                <a:gd name="T28" fmla="*/ 2147483646 w 328"/>
                <a:gd name="T29" fmla="*/ 2147483646 h 96"/>
                <a:gd name="T30" fmla="*/ 2147483646 w 328"/>
                <a:gd name="T31" fmla="*/ 2147483646 h 96"/>
                <a:gd name="T32" fmla="*/ 2147483646 w 328"/>
                <a:gd name="T33" fmla="*/ 2147483646 h 96"/>
                <a:gd name="T34" fmla="*/ 2147483646 w 328"/>
                <a:gd name="T35" fmla="*/ 2147483646 h 96"/>
                <a:gd name="T36" fmla="*/ 2147483646 w 328"/>
                <a:gd name="T37" fmla="*/ 2147483646 h 96"/>
                <a:gd name="T38" fmla="*/ 2147483646 w 328"/>
                <a:gd name="T39" fmla="*/ 2147483646 h 96"/>
                <a:gd name="T40" fmla="*/ 2147483646 w 328"/>
                <a:gd name="T41" fmla="*/ 2147483646 h 96"/>
                <a:gd name="T42" fmla="*/ 2147483646 w 328"/>
                <a:gd name="T43" fmla="*/ 2147483646 h 96"/>
                <a:gd name="T44" fmla="*/ 2147483646 w 328"/>
                <a:gd name="T45" fmla="*/ 2147483646 h 96"/>
                <a:gd name="T46" fmla="*/ 2147483646 w 328"/>
                <a:gd name="T47" fmla="*/ 2147483646 h 96"/>
                <a:gd name="T48" fmla="*/ 2147483646 w 328"/>
                <a:gd name="T49" fmla="*/ 2147483646 h 96"/>
                <a:gd name="T50" fmla="*/ 2147483646 w 328"/>
                <a:gd name="T51" fmla="*/ 2147483646 h 96"/>
                <a:gd name="T52" fmla="*/ 2147483646 w 328"/>
                <a:gd name="T53" fmla="*/ 2147483646 h 96"/>
                <a:gd name="T54" fmla="*/ 2147483646 w 328"/>
                <a:gd name="T55" fmla="*/ 2147483646 h 96"/>
                <a:gd name="T56" fmla="*/ 2147483646 w 328"/>
                <a:gd name="T57" fmla="*/ 2147483646 h 96"/>
                <a:gd name="T58" fmla="*/ 2147483646 w 328"/>
                <a:gd name="T59" fmla="*/ 2147483646 h 96"/>
                <a:gd name="T60" fmla="*/ 2147483646 w 328"/>
                <a:gd name="T61" fmla="*/ 2147483646 h 96"/>
                <a:gd name="T62" fmla="*/ 2147483646 w 328"/>
                <a:gd name="T63" fmla="*/ 2147483646 h 96"/>
                <a:gd name="T64" fmla="*/ 2147483646 w 328"/>
                <a:gd name="T65" fmla="*/ 2147483646 h 96"/>
                <a:gd name="T66" fmla="*/ 2147483646 w 328"/>
                <a:gd name="T67" fmla="*/ 2147483646 h 96"/>
                <a:gd name="T68" fmla="*/ 1991997674 w 328"/>
                <a:gd name="T69" fmla="*/ 2147483646 h 96"/>
                <a:gd name="T70" fmla="*/ 1062399528 w 328"/>
                <a:gd name="T71" fmla="*/ 1559383589 h 96"/>
                <a:gd name="T72" fmla="*/ 1726406435 w 328"/>
                <a:gd name="T73" fmla="*/ 476481610 h 96"/>
                <a:gd name="T74" fmla="*/ 2147483646 w 328"/>
                <a:gd name="T75" fmla="*/ 476481610 h 96"/>
                <a:gd name="T76" fmla="*/ 2147483646 w 328"/>
                <a:gd name="T77" fmla="*/ 606426951 h 96"/>
                <a:gd name="T78" fmla="*/ 2147483646 w 328"/>
                <a:gd name="T79" fmla="*/ 649746453 h 96"/>
                <a:gd name="T80" fmla="*/ 2147483646 w 328"/>
                <a:gd name="T81" fmla="*/ 606426951 h 96"/>
                <a:gd name="T82" fmla="*/ 2147483646 w 328"/>
                <a:gd name="T83" fmla="*/ 779691795 h 96"/>
                <a:gd name="T84" fmla="*/ 2147483646 w 328"/>
                <a:gd name="T85" fmla="*/ 649746453 h 96"/>
                <a:gd name="T86" fmla="*/ 2147483646 w 328"/>
                <a:gd name="T87" fmla="*/ 736378874 h 96"/>
                <a:gd name="T88" fmla="*/ 2147483646 w 328"/>
                <a:gd name="T89" fmla="*/ 736378874 h 96"/>
                <a:gd name="T90" fmla="*/ 2147483646 w 328"/>
                <a:gd name="T91" fmla="*/ 476481610 h 96"/>
                <a:gd name="T92" fmla="*/ 2147483646 w 328"/>
                <a:gd name="T93" fmla="*/ 389849188 h 96"/>
                <a:gd name="T94" fmla="*/ 2147483646 w 328"/>
                <a:gd name="T95" fmla="*/ 216584345 h 96"/>
                <a:gd name="T96" fmla="*/ 2147483646 w 328"/>
                <a:gd name="T97" fmla="*/ 389849188 h 96"/>
                <a:gd name="T98" fmla="*/ 2147483646 w 328"/>
                <a:gd name="T99" fmla="*/ 173264843 h 96"/>
                <a:gd name="T100" fmla="*/ 2147483646 w 328"/>
                <a:gd name="T101" fmla="*/ 259897265 h 9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328" h="96">
                  <a:moveTo>
                    <a:pt x="256" y="6"/>
                  </a:moveTo>
                  <a:cubicBezTo>
                    <a:pt x="261" y="6"/>
                    <a:pt x="261" y="6"/>
                    <a:pt x="261" y="6"/>
                  </a:cubicBezTo>
                  <a:cubicBezTo>
                    <a:pt x="261" y="9"/>
                    <a:pt x="260" y="11"/>
                    <a:pt x="263" y="13"/>
                  </a:cubicBezTo>
                  <a:cubicBezTo>
                    <a:pt x="267" y="13"/>
                    <a:pt x="270" y="13"/>
                    <a:pt x="272" y="11"/>
                  </a:cubicBezTo>
                  <a:cubicBezTo>
                    <a:pt x="278" y="10"/>
                    <a:pt x="292" y="0"/>
                    <a:pt x="295" y="10"/>
                  </a:cubicBezTo>
                  <a:cubicBezTo>
                    <a:pt x="318" y="8"/>
                    <a:pt x="311" y="27"/>
                    <a:pt x="320" y="36"/>
                  </a:cubicBezTo>
                  <a:cubicBezTo>
                    <a:pt x="319" y="50"/>
                    <a:pt x="328" y="63"/>
                    <a:pt x="323" y="79"/>
                  </a:cubicBezTo>
                  <a:cubicBezTo>
                    <a:pt x="321" y="80"/>
                    <a:pt x="321" y="80"/>
                    <a:pt x="321" y="80"/>
                  </a:cubicBezTo>
                  <a:cubicBezTo>
                    <a:pt x="319" y="79"/>
                    <a:pt x="318" y="77"/>
                    <a:pt x="316" y="78"/>
                  </a:cubicBezTo>
                  <a:cubicBezTo>
                    <a:pt x="314" y="79"/>
                    <a:pt x="313" y="80"/>
                    <a:pt x="313" y="82"/>
                  </a:cubicBezTo>
                  <a:cubicBezTo>
                    <a:pt x="309" y="83"/>
                    <a:pt x="310" y="80"/>
                    <a:pt x="308" y="79"/>
                  </a:cubicBezTo>
                  <a:cubicBezTo>
                    <a:pt x="308" y="78"/>
                    <a:pt x="309" y="76"/>
                    <a:pt x="307" y="76"/>
                  </a:cubicBezTo>
                  <a:cubicBezTo>
                    <a:pt x="304" y="75"/>
                    <a:pt x="303" y="77"/>
                    <a:pt x="304" y="79"/>
                  </a:cubicBezTo>
                  <a:cubicBezTo>
                    <a:pt x="304" y="82"/>
                    <a:pt x="304" y="82"/>
                    <a:pt x="304" y="82"/>
                  </a:cubicBezTo>
                  <a:cubicBezTo>
                    <a:pt x="301" y="80"/>
                    <a:pt x="299" y="82"/>
                    <a:pt x="297" y="83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4" y="85"/>
                    <a:pt x="294" y="85"/>
                    <a:pt x="294" y="85"/>
                  </a:cubicBezTo>
                  <a:cubicBezTo>
                    <a:pt x="293" y="84"/>
                    <a:pt x="294" y="84"/>
                    <a:pt x="295" y="83"/>
                  </a:cubicBezTo>
                  <a:cubicBezTo>
                    <a:pt x="291" y="82"/>
                    <a:pt x="288" y="76"/>
                    <a:pt x="282" y="80"/>
                  </a:cubicBezTo>
                  <a:cubicBezTo>
                    <a:pt x="282" y="82"/>
                    <a:pt x="282" y="82"/>
                    <a:pt x="282" y="82"/>
                  </a:cubicBezTo>
                  <a:cubicBezTo>
                    <a:pt x="274" y="79"/>
                    <a:pt x="267" y="86"/>
                    <a:pt x="258" y="82"/>
                  </a:cubicBezTo>
                  <a:cubicBezTo>
                    <a:pt x="258" y="81"/>
                    <a:pt x="257" y="80"/>
                    <a:pt x="256" y="80"/>
                  </a:cubicBezTo>
                  <a:cubicBezTo>
                    <a:pt x="254" y="82"/>
                    <a:pt x="252" y="82"/>
                    <a:pt x="249" y="82"/>
                  </a:cubicBezTo>
                  <a:cubicBezTo>
                    <a:pt x="249" y="81"/>
                    <a:pt x="249" y="81"/>
                    <a:pt x="249" y="81"/>
                  </a:cubicBezTo>
                  <a:cubicBezTo>
                    <a:pt x="239" y="80"/>
                    <a:pt x="221" y="76"/>
                    <a:pt x="211" y="82"/>
                  </a:cubicBezTo>
                  <a:cubicBezTo>
                    <a:pt x="207" y="81"/>
                    <a:pt x="204" y="83"/>
                    <a:pt x="201" y="84"/>
                  </a:cubicBezTo>
                  <a:cubicBezTo>
                    <a:pt x="190" y="80"/>
                    <a:pt x="173" y="82"/>
                    <a:pt x="165" y="87"/>
                  </a:cubicBezTo>
                  <a:cubicBezTo>
                    <a:pt x="152" y="88"/>
                    <a:pt x="133" y="83"/>
                    <a:pt x="128" y="83"/>
                  </a:cubicBezTo>
                  <a:cubicBezTo>
                    <a:pt x="118" y="85"/>
                    <a:pt x="105" y="88"/>
                    <a:pt x="93" y="88"/>
                  </a:cubicBezTo>
                  <a:cubicBezTo>
                    <a:pt x="93" y="87"/>
                    <a:pt x="91" y="86"/>
                    <a:pt x="90" y="85"/>
                  </a:cubicBezTo>
                  <a:cubicBezTo>
                    <a:pt x="87" y="84"/>
                    <a:pt x="86" y="86"/>
                    <a:pt x="84" y="87"/>
                  </a:cubicBezTo>
                  <a:cubicBezTo>
                    <a:pt x="86" y="88"/>
                    <a:pt x="86" y="88"/>
                    <a:pt x="86" y="88"/>
                  </a:cubicBezTo>
                  <a:cubicBezTo>
                    <a:pt x="69" y="85"/>
                    <a:pt x="49" y="96"/>
                    <a:pt x="39" y="79"/>
                  </a:cubicBezTo>
                  <a:cubicBezTo>
                    <a:pt x="35" y="73"/>
                    <a:pt x="16" y="76"/>
                    <a:pt x="21" y="66"/>
                  </a:cubicBezTo>
                  <a:cubicBezTo>
                    <a:pt x="18" y="66"/>
                    <a:pt x="17" y="64"/>
                    <a:pt x="15" y="63"/>
                  </a:cubicBezTo>
                  <a:cubicBezTo>
                    <a:pt x="12" y="54"/>
                    <a:pt x="21" y="41"/>
                    <a:pt x="8" y="36"/>
                  </a:cubicBezTo>
                  <a:cubicBezTo>
                    <a:pt x="7" y="27"/>
                    <a:pt x="0" y="15"/>
                    <a:pt x="13" y="11"/>
                  </a:cubicBezTo>
                  <a:cubicBezTo>
                    <a:pt x="18" y="3"/>
                    <a:pt x="26" y="11"/>
                    <a:pt x="32" y="11"/>
                  </a:cubicBezTo>
                  <a:cubicBezTo>
                    <a:pt x="37" y="11"/>
                    <a:pt x="37" y="18"/>
                    <a:pt x="44" y="14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52" y="15"/>
                    <a:pt x="65" y="18"/>
                    <a:pt x="74" y="14"/>
                  </a:cubicBezTo>
                  <a:cubicBezTo>
                    <a:pt x="75" y="15"/>
                    <a:pt x="75" y="17"/>
                    <a:pt x="78" y="18"/>
                  </a:cubicBezTo>
                  <a:cubicBezTo>
                    <a:pt x="78" y="14"/>
                    <a:pt x="84" y="17"/>
                    <a:pt x="86" y="15"/>
                  </a:cubicBezTo>
                  <a:cubicBezTo>
                    <a:pt x="87" y="22"/>
                    <a:pt x="99" y="15"/>
                    <a:pt x="104" y="17"/>
                  </a:cubicBezTo>
                  <a:cubicBezTo>
                    <a:pt x="112" y="20"/>
                    <a:pt x="130" y="20"/>
                    <a:pt x="141" y="17"/>
                  </a:cubicBezTo>
                  <a:cubicBezTo>
                    <a:pt x="156" y="24"/>
                    <a:pt x="172" y="14"/>
                    <a:pt x="187" y="11"/>
                  </a:cubicBezTo>
                  <a:cubicBezTo>
                    <a:pt x="192" y="15"/>
                    <a:pt x="197" y="10"/>
                    <a:pt x="201" y="9"/>
                  </a:cubicBezTo>
                  <a:cubicBezTo>
                    <a:pt x="208" y="8"/>
                    <a:pt x="215" y="6"/>
                    <a:pt x="222" y="5"/>
                  </a:cubicBezTo>
                  <a:cubicBezTo>
                    <a:pt x="228" y="13"/>
                    <a:pt x="237" y="9"/>
                    <a:pt x="246" y="9"/>
                  </a:cubicBezTo>
                  <a:cubicBezTo>
                    <a:pt x="252" y="4"/>
                    <a:pt x="252" y="4"/>
                    <a:pt x="252" y="4"/>
                  </a:cubicBezTo>
                  <a:cubicBezTo>
                    <a:pt x="251" y="6"/>
                    <a:pt x="254" y="7"/>
                    <a:pt x="256" y="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7" name="文本框 21"/>
            <p:cNvSpPr txBox="1">
              <a:spLocks noChangeArrowheads="1"/>
            </p:cNvSpPr>
            <p:nvPr/>
          </p:nvSpPr>
          <p:spPr bwMode="auto">
            <a:xfrm>
              <a:off x="4690632" y="2774920"/>
              <a:ext cx="3150032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dist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dirty="0">
                  <a:solidFill>
                    <a:schemeClr val="bg1"/>
                  </a:solidFill>
                  <a:latin typeface="苏新诗古印宋简" pitchFamily="49" charset="-122"/>
                  <a:ea typeface="苏新诗古印宋简" pitchFamily="49" charset="-122"/>
                </a:rPr>
                <a:t>项目展示</a:t>
              </a:r>
              <a:endParaRPr lang="zh-CN" altLang="en-US" sz="2000" dirty="0">
                <a:solidFill>
                  <a:schemeClr val="bg1"/>
                </a:solidFill>
                <a:latin typeface="苏新诗古印宋简" pitchFamily="49" charset="-122"/>
                <a:ea typeface="苏新诗古印宋简" pitchFamily="49" charset="-122"/>
              </a:endParaRPr>
            </a:p>
          </p:txBody>
        </p:sp>
      </p:grpSp>
      <p:pic>
        <p:nvPicPr>
          <p:cNvPr id="27653" name="图片 2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4363341">
            <a:off x="9644857" y="626269"/>
            <a:ext cx="1395412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4" name="图片 2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813" y="1395413"/>
            <a:ext cx="4475162" cy="249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5" name="图片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288" y="2955925"/>
            <a:ext cx="8016876" cy="390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ircl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TextBox 6"/>
          <p:cNvSpPr txBox="1">
            <a:spLocks noChangeArrowheads="1"/>
          </p:cNvSpPr>
          <p:nvPr/>
        </p:nvSpPr>
        <p:spPr bwMode="auto">
          <a:xfrm>
            <a:off x="1093788" y="2730500"/>
            <a:ext cx="25209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b="1">
                <a:latin typeface="Calibri Light" panose="020F0302020204030204" pitchFamily="34" charset="0"/>
              </a:rPr>
              <a:t>Worldwide Business</a:t>
            </a:r>
            <a:endParaRPr lang="en-US" altLang="en-US" sz="1400" b="1">
              <a:latin typeface="Calibri Light" panose="020F0302020204030204" pitchFamily="34" charset="0"/>
            </a:endParaRPr>
          </a:p>
        </p:txBody>
      </p:sp>
      <p:sp>
        <p:nvSpPr>
          <p:cNvPr id="29700" name="TextBox 7"/>
          <p:cNvSpPr txBox="1">
            <a:spLocks noChangeArrowheads="1"/>
          </p:cNvSpPr>
          <p:nvPr/>
        </p:nvSpPr>
        <p:spPr bwMode="auto">
          <a:xfrm>
            <a:off x="1284288" y="2952750"/>
            <a:ext cx="225107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>
                <a:latin typeface="华文细黑" panose="02010600040101010101" pitchFamily="2" charset="-122"/>
                <a:ea typeface="华文细黑" panose="02010600040101010101" pitchFamily="2" charset="-122"/>
              </a:rPr>
              <a:t>网页设计</a:t>
            </a:r>
            <a:endParaRPr lang="zh-CN" altLang="en-US" sz="20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9701" name="TextBox 42"/>
          <p:cNvSpPr txBox="1">
            <a:spLocks noChangeArrowheads="1"/>
          </p:cNvSpPr>
          <p:nvPr/>
        </p:nvSpPr>
        <p:spPr bwMode="auto">
          <a:xfrm>
            <a:off x="4752975" y="2730500"/>
            <a:ext cx="252095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b="1">
                <a:latin typeface="华文细黑" panose="02010600040101010101" pitchFamily="2" charset="-122"/>
                <a:ea typeface="华文细黑" panose="02010600040101010101" pitchFamily="2" charset="-122"/>
              </a:rPr>
              <a:t>Business To Go</a:t>
            </a:r>
            <a:endParaRPr lang="en-US" altLang="en-US" sz="1400" b="1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9702" name="TextBox 55"/>
          <p:cNvSpPr txBox="1">
            <a:spLocks noChangeArrowheads="1"/>
          </p:cNvSpPr>
          <p:nvPr/>
        </p:nvSpPr>
        <p:spPr bwMode="auto">
          <a:xfrm>
            <a:off x="8382000" y="2730500"/>
            <a:ext cx="25225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b="1">
                <a:latin typeface="华文细黑" panose="02010600040101010101" pitchFamily="2" charset="-122"/>
                <a:ea typeface="华文细黑" panose="02010600040101010101" pitchFamily="2" charset="-122"/>
              </a:rPr>
              <a:t>Creative Solutions</a:t>
            </a:r>
            <a:endParaRPr lang="en-US" altLang="en-US" sz="1400" b="1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9703" name="TextBox 60"/>
          <p:cNvSpPr txBox="1">
            <a:spLocks noChangeArrowheads="1"/>
          </p:cNvSpPr>
          <p:nvPr/>
        </p:nvSpPr>
        <p:spPr bwMode="auto">
          <a:xfrm>
            <a:off x="4618038" y="5007293"/>
            <a:ext cx="2520950" cy="21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n-US" sz="1400" b="1">
                <a:latin typeface="华文细黑" panose="02010600040101010101" pitchFamily="2" charset="-122"/>
                <a:ea typeface="华文细黑" panose="02010600040101010101" pitchFamily="2" charset="-122"/>
              </a:rPr>
              <a:t>Market Assessment</a:t>
            </a:r>
            <a:endParaRPr lang="en-US" altLang="en-US" sz="1400" b="1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9706" name="TextBox 7"/>
          <p:cNvSpPr txBox="1">
            <a:spLocks noChangeArrowheads="1"/>
          </p:cNvSpPr>
          <p:nvPr/>
        </p:nvSpPr>
        <p:spPr bwMode="auto">
          <a:xfrm>
            <a:off x="4876800" y="2944813"/>
            <a:ext cx="2249488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>
                <a:latin typeface="华文细黑" panose="02010600040101010101" pitchFamily="2" charset="-122"/>
                <a:ea typeface="华文细黑" panose="02010600040101010101" pitchFamily="2" charset="-122"/>
              </a:rPr>
              <a:t>网页效果实现</a:t>
            </a:r>
            <a:endParaRPr lang="zh-CN" altLang="en-US" sz="20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9707" name="TextBox 7"/>
          <p:cNvSpPr txBox="1">
            <a:spLocks noChangeArrowheads="1"/>
          </p:cNvSpPr>
          <p:nvPr/>
        </p:nvSpPr>
        <p:spPr bwMode="auto">
          <a:xfrm>
            <a:off x="8532813" y="2944813"/>
            <a:ext cx="2251075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>
                <a:latin typeface="华文细黑" panose="02010600040101010101" pitchFamily="2" charset="-122"/>
                <a:ea typeface="华文细黑" panose="02010600040101010101" pitchFamily="2" charset="-122"/>
              </a:rPr>
              <a:t>网页效果与</a:t>
            </a:r>
            <a:endParaRPr lang="zh-CN" altLang="en-US" sz="200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>
                <a:latin typeface="华文细黑" panose="02010600040101010101" pitchFamily="2" charset="-122"/>
                <a:ea typeface="华文细黑" panose="02010600040101010101" pitchFamily="2" charset="-122"/>
              </a:rPr>
              <a:t>所学知识联系</a:t>
            </a:r>
            <a:endParaRPr lang="zh-CN" altLang="en-US" sz="20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9708" name="TextBox 7"/>
          <p:cNvSpPr txBox="1">
            <a:spLocks noChangeArrowheads="1"/>
          </p:cNvSpPr>
          <p:nvPr/>
        </p:nvSpPr>
        <p:spPr bwMode="auto">
          <a:xfrm>
            <a:off x="4845368" y="5221288"/>
            <a:ext cx="225107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000">
                <a:latin typeface="华文细黑" panose="02010600040101010101" pitchFamily="2" charset="-122"/>
                <a:ea typeface="华文细黑" panose="02010600040101010101" pitchFamily="2" charset="-122"/>
              </a:rPr>
              <a:t>调错能力</a:t>
            </a:r>
            <a:endParaRPr lang="zh-CN" altLang="en-US" sz="20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9711" name="组合 4"/>
          <p:cNvGrpSpPr/>
          <p:nvPr/>
        </p:nvGrpSpPr>
        <p:grpSpPr bwMode="auto">
          <a:xfrm>
            <a:off x="1701800" y="1411288"/>
            <a:ext cx="1390650" cy="1338262"/>
            <a:chOff x="1702505" y="1411717"/>
            <a:chExt cx="1390230" cy="1337479"/>
          </a:xfrm>
        </p:grpSpPr>
        <p:pic>
          <p:nvPicPr>
            <p:cNvPr id="29725" name="图片 81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02505" y="1411717"/>
              <a:ext cx="1390230" cy="1337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726" name="文本框 1"/>
            <p:cNvSpPr txBox="1">
              <a:spLocks noChangeArrowheads="1"/>
            </p:cNvSpPr>
            <p:nvPr/>
          </p:nvSpPr>
          <p:spPr bwMode="auto">
            <a:xfrm>
              <a:off x="1985232" y="1664959"/>
              <a:ext cx="592553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800" dirty="0">
                  <a:solidFill>
                    <a:schemeClr val="bg1"/>
                  </a:solidFill>
                  <a:latin typeface="叶根友刀锋黑草" pitchFamily="2" charset="-122"/>
                  <a:ea typeface="叶根友刀锋黑草" pitchFamily="2" charset="-122"/>
                </a:rPr>
                <a:t>壹</a:t>
              </a:r>
              <a:endParaRPr lang="zh-CN" altLang="en-US" sz="4800" dirty="0">
                <a:solidFill>
                  <a:schemeClr val="bg1"/>
                </a:solidFill>
                <a:latin typeface="叶根友刀锋黑草" pitchFamily="2" charset="-122"/>
                <a:ea typeface="叶根友刀锋黑草" pitchFamily="2" charset="-122"/>
              </a:endParaRPr>
            </a:p>
          </p:txBody>
        </p:sp>
      </p:grpSp>
      <p:grpSp>
        <p:nvGrpSpPr>
          <p:cNvPr id="29712" name="组合 5"/>
          <p:cNvGrpSpPr/>
          <p:nvPr/>
        </p:nvGrpSpPr>
        <p:grpSpPr bwMode="auto">
          <a:xfrm>
            <a:off x="5275263" y="1392238"/>
            <a:ext cx="1390650" cy="1338262"/>
            <a:chOff x="5275042" y="1392903"/>
            <a:chExt cx="1390230" cy="1337479"/>
          </a:xfrm>
        </p:grpSpPr>
        <p:pic>
          <p:nvPicPr>
            <p:cNvPr id="29723" name="图片 82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75042" y="1392903"/>
              <a:ext cx="1390230" cy="1337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724" name="文本框 101"/>
            <p:cNvSpPr txBox="1">
              <a:spLocks noChangeArrowheads="1"/>
            </p:cNvSpPr>
            <p:nvPr/>
          </p:nvSpPr>
          <p:spPr bwMode="auto">
            <a:xfrm>
              <a:off x="5581757" y="1655982"/>
              <a:ext cx="592553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800">
                  <a:solidFill>
                    <a:schemeClr val="bg1"/>
                  </a:solidFill>
                  <a:latin typeface="叶根友刀锋黑草" pitchFamily="2" charset="-122"/>
                  <a:ea typeface="叶根友刀锋黑草" pitchFamily="2" charset="-122"/>
                </a:rPr>
                <a:t>贰</a:t>
              </a:r>
              <a:endParaRPr lang="zh-CN" altLang="en-US" sz="4800">
                <a:solidFill>
                  <a:schemeClr val="bg1"/>
                </a:solidFill>
                <a:latin typeface="叶根友刀锋黑草" pitchFamily="2" charset="-122"/>
                <a:ea typeface="叶根友刀锋黑草" pitchFamily="2" charset="-122"/>
              </a:endParaRPr>
            </a:p>
          </p:txBody>
        </p:sp>
      </p:grpSp>
      <p:grpSp>
        <p:nvGrpSpPr>
          <p:cNvPr id="29713" name="组合 7"/>
          <p:cNvGrpSpPr/>
          <p:nvPr/>
        </p:nvGrpSpPr>
        <p:grpSpPr bwMode="auto">
          <a:xfrm>
            <a:off x="8947150" y="1392238"/>
            <a:ext cx="1390650" cy="1338262"/>
            <a:chOff x="8947121" y="1392902"/>
            <a:chExt cx="1390230" cy="1337479"/>
          </a:xfrm>
        </p:grpSpPr>
        <p:pic>
          <p:nvPicPr>
            <p:cNvPr id="29721" name="图片 8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47121" y="1392902"/>
              <a:ext cx="1390230" cy="1337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722" name="文本框 104"/>
            <p:cNvSpPr txBox="1">
              <a:spLocks noChangeArrowheads="1"/>
            </p:cNvSpPr>
            <p:nvPr/>
          </p:nvSpPr>
          <p:spPr bwMode="auto">
            <a:xfrm>
              <a:off x="9267181" y="1655068"/>
              <a:ext cx="592553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800">
                  <a:solidFill>
                    <a:schemeClr val="bg1"/>
                  </a:solidFill>
                  <a:latin typeface="叶根友刀锋黑草" pitchFamily="2" charset="-122"/>
                  <a:ea typeface="叶根友刀锋黑草" pitchFamily="2" charset="-122"/>
                </a:rPr>
                <a:t>叁</a:t>
              </a:r>
              <a:endParaRPr lang="zh-CN" altLang="en-US" sz="4800">
                <a:solidFill>
                  <a:schemeClr val="bg1"/>
                </a:solidFill>
                <a:latin typeface="叶根友刀锋黑草" pitchFamily="2" charset="-122"/>
                <a:ea typeface="叶根友刀锋黑草" pitchFamily="2" charset="-122"/>
              </a:endParaRPr>
            </a:p>
          </p:txBody>
        </p:sp>
      </p:grpSp>
      <p:grpSp>
        <p:nvGrpSpPr>
          <p:cNvPr id="29714" name="组合 8"/>
          <p:cNvGrpSpPr/>
          <p:nvPr/>
        </p:nvGrpSpPr>
        <p:grpSpPr bwMode="auto">
          <a:xfrm>
            <a:off x="5183505" y="3744595"/>
            <a:ext cx="1390650" cy="1336675"/>
            <a:chOff x="1702505" y="3619249"/>
            <a:chExt cx="1390230" cy="1337479"/>
          </a:xfrm>
        </p:grpSpPr>
        <p:pic>
          <p:nvPicPr>
            <p:cNvPr id="29719" name="图片 86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02505" y="3619249"/>
              <a:ext cx="1390230" cy="1337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720" name="文本框 107"/>
            <p:cNvSpPr txBox="1">
              <a:spLocks noChangeArrowheads="1"/>
            </p:cNvSpPr>
            <p:nvPr/>
          </p:nvSpPr>
          <p:spPr bwMode="auto">
            <a:xfrm>
              <a:off x="1985232" y="3867407"/>
              <a:ext cx="592553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4800">
                  <a:solidFill>
                    <a:schemeClr val="bg1"/>
                  </a:solidFill>
                  <a:latin typeface="叶根友刀锋黑草" pitchFamily="2" charset="-122"/>
                  <a:ea typeface="叶根友刀锋黑草" pitchFamily="2" charset="-122"/>
                </a:rPr>
                <a:t>肆</a:t>
              </a:r>
              <a:endParaRPr lang="zh-CN" altLang="en-US" sz="4800">
                <a:solidFill>
                  <a:schemeClr val="bg1"/>
                </a:solidFill>
                <a:latin typeface="叶根友刀锋黑草" pitchFamily="2" charset="-122"/>
                <a:ea typeface="叶根友刀锋黑草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889000" y="413385"/>
            <a:ext cx="22205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/>
              <a:t>所遇问题</a:t>
            </a:r>
            <a:endParaRPr lang="zh-CN" altLang="en-US" sz="2800"/>
          </a:p>
        </p:txBody>
      </p:sp>
    </p:spTree>
  </p:cSld>
  <p:clrMapOvr>
    <a:masterClrMapping/>
  </p:clrMapOvr>
  <p:transition spd="slow">
    <p:circl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82892" y="2879677"/>
            <a:ext cx="4708478" cy="1351129"/>
          </a:xfrm>
          <a:prstGeom prst="rect">
            <a:avLst/>
          </a:prstGeom>
          <a:blipFill dpi="0" rotWithShape="1">
            <a:blip r:embed="rId1"/>
            <a:srcRect/>
            <a:stretch>
              <a:fillRect t="-81000" b="-43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zh-CN" altLang="en-US" noProof="1"/>
          </a:p>
        </p:txBody>
      </p:sp>
      <p:sp>
        <p:nvSpPr>
          <p:cNvPr id="3" name="矩形 2"/>
          <p:cNvSpPr/>
          <p:nvPr/>
        </p:nvSpPr>
        <p:spPr>
          <a:xfrm>
            <a:off x="6171064" y="2879676"/>
            <a:ext cx="4708478" cy="1351129"/>
          </a:xfrm>
          <a:prstGeom prst="rect">
            <a:avLst/>
          </a:prstGeom>
          <a:blipFill>
            <a:blip r:embed="rId2"/>
            <a:stretch>
              <a:fillRect t="-25000" b="-43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zh-CN" altLang="en-US" noProof="1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4478339" y="1118122"/>
            <a:ext cx="3027363" cy="2239962"/>
            <a:chOff x="2821" y="498"/>
            <a:chExt cx="1907" cy="1411"/>
          </a:xfrm>
          <a:solidFill>
            <a:schemeClr val="tx1"/>
          </a:solidFill>
        </p:grpSpPr>
        <p:sp>
          <p:nvSpPr>
            <p:cNvPr id="7" name="Freeform 5"/>
            <p:cNvSpPr/>
            <p:nvPr/>
          </p:nvSpPr>
          <p:spPr bwMode="auto">
            <a:xfrm>
              <a:off x="3555" y="695"/>
              <a:ext cx="28" cy="37"/>
            </a:xfrm>
            <a:custGeom>
              <a:avLst/>
              <a:gdLst>
                <a:gd name="T0" fmla="*/ 14 w 22"/>
                <a:gd name="T1" fmla="*/ 0 h 29"/>
                <a:gd name="T2" fmla="*/ 12 w 22"/>
                <a:gd name="T3" fmla="*/ 29 h 29"/>
                <a:gd name="T4" fmla="*/ 14 w 2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9">
                  <a:moveTo>
                    <a:pt x="14" y="0"/>
                  </a:moveTo>
                  <a:cubicBezTo>
                    <a:pt x="22" y="6"/>
                    <a:pt x="18" y="21"/>
                    <a:pt x="12" y="29"/>
                  </a:cubicBezTo>
                  <a:cubicBezTo>
                    <a:pt x="0" y="19"/>
                    <a:pt x="7" y="1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4241" y="1239"/>
              <a:ext cx="134" cy="134"/>
            </a:xfrm>
            <a:custGeom>
              <a:avLst/>
              <a:gdLst>
                <a:gd name="T0" fmla="*/ 102 w 105"/>
                <a:gd name="T1" fmla="*/ 26 h 105"/>
                <a:gd name="T2" fmla="*/ 103 w 105"/>
                <a:gd name="T3" fmla="*/ 63 h 105"/>
                <a:gd name="T4" fmla="*/ 84 w 105"/>
                <a:gd name="T5" fmla="*/ 95 h 105"/>
                <a:gd name="T6" fmla="*/ 13 w 105"/>
                <a:gd name="T7" fmla="*/ 80 h 105"/>
                <a:gd name="T8" fmla="*/ 22 w 105"/>
                <a:gd name="T9" fmla="*/ 13 h 105"/>
                <a:gd name="T10" fmla="*/ 52 w 105"/>
                <a:gd name="T11" fmla="*/ 0 h 105"/>
                <a:gd name="T12" fmla="*/ 102 w 105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5">
                  <a:moveTo>
                    <a:pt x="102" y="26"/>
                  </a:moveTo>
                  <a:cubicBezTo>
                    <a:pt x="101" y="38"/>
                    <a:pt x="105" y="51"/>
                    <a:pt x="103" y="63"/>
                  </a:cubicBezTo>
                  <a:cubicBezTo>
                    <a:pt x="101" y="78"/>
                    <a:pt x="90" y="85"/>
                    <a:pt x="84" y="95"/>
                  </a:cubicBezTo>
                  <a:cubicBezTo>
                    <a:pt x="55" y="105"/>
                    <a:pt x="31" y="95"/>
                    <a:pt x="13" y="80"/>
                  </a:cubicBezTo>
                  <a:cubicBezTo>
                    <a:pt x="0" y="57"/>
                    <a:pt x="6" y="29"/>
                    <a:pt x="22" y="13"/>
                  </a:cubicBezTo>
                  <a:cubicBezTo>
                    <a:pt x="36" y="12"/>
                    <a:pt x="46" y="5"/>
                    <a:pt x="52" y="0"/>
                  </a:cubicBezTo>
                  <a:cubicBezTo>
                    <a:pt x="70" y="6"/>
                    <a:pt x="87" y="16"/>
                    <a:pt x="10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3281" y="1304"/>
              <a:ext cx="56" cy="15"/>
            </a:xfrm>
            <a:custGeom>
              <a:avLst/>
              <a:gdLst>
                <a:gd name="T0" fmla="*/ 44 w 44"/>
                <a:gd name="T1" fmla="*/ 0 h 12"/>
                <a:gd name="T2" fmla="*/ 0 w 44"/>
                <a:gd name="T3" fmla="*/ 12 h 12"/>
                <a:gd name="T4" fmla="*/ 44 w 44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12">
                  <a:moveTo>
                    <a:pt x="44" y="0"/>
                  </a:moveTo>
                  <a:cubicBezTo>
                    <a:pt x="33" y="8"/>
                    <a:pt x="19" y="9"/>
                    <a:pt x="0" y="12"/>
                  </a:cubicBezTo>
                  <a:cubicBezTo>
                    <a:pt x="12" y="5"/>
                    <a:pt x="27" y="2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3187" y="1360"/>
              <a:ext cx="16" cy="23"/>
            </a:xfrm>
            <a:custGeom>
              <a:avLst/>
              <a:gdLst>
                <a:gd name="T0" fmla="*/ 8 w 13"/>
                <a:gd name="T1" fmla="*/ 0 h 18"/>
                <a:gd name="T2" fmla="*/ 0 w 13"/>
                <a:gd name="T3" fmla="*/ 16 h 18"/>
                <a:gd name="T4" fmla="*/ 3 w 13"/>
                <a:gd name="T5" fmla="*/ 2 h 18"/>
                <a:gd name="T6" fmla="*/ 8 w 13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8">
                  <a:moveTo>
                    <a:pt x="8" y="0"/>
                  </a:moveTo>
                  <a:cubicBezTo>
                    <a:pt x="13" y="4"/>
                    <a:pt x="9" y="18"/>
                    <a:pt x="0" y="16"/>
                  </a:cubicBezTo>
                  <a:cubicBezTo>
                    <a:pt x="2" y="12"/>
                    <a:pt x="3" y="7"/>
                    <a:pt x="3" y="2"/>
                  </a:cubicBezTo>
                  <a:cubicBezTo>
                    <a:pt x="5" y="2"/>
                    <a:pt x="8" y="2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4200" y="1420"/>
              <a:ext cx="44" cy="18"/>
            </a:xfrm>
            <a:custGeom>
              <a:avLst/>
              <a:gdLst>
                <a:gd name="T0" fmla="*/ 0 w 34"/>
                <a:gd name="T1" fmla="*/ 0 h 14"/>
                <a:gd name="T2" fmla="*/ 34 w 34"/>
                <a:gd name="T3" fmla="*/ 12 h 14"/>
                <a:gd name="T4" fmla="*/ 0 w 34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14">
                  <a:moveTo>
                    <a:pt x="0" y="0"/>
                  </a:moveTo>
                  <a:cubicBezTo>
                    <a:pt x="8" y="1"/>
                    <a:pt x="26" y="6"/>
                    <a:pt x="34" y="12"/>
                  </a:cubicBezTo>
                  <a:cubicBezTo>
                    <a:pt x="18" y="14"/>
                    <a:pt x="11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2" name="Freeform 10"/>
            <p:cNvSpPr/>
            <p:nvPr/>
          </p:nvSpPr>
          <p:spPr bwMode="auto">
            <a:xfrm>
              <a:off x="4281" y="1427"/>
              <a:ext cx="20" cy="19"/>
            </a:xfrm>
            <a:custGeom>
              <a:avLst/>
              <a:gdLst>
                <a:gd name="T0" fmla="*/ 0 w 16"/>
                <a:gd name="T1" fmla="*/ 3 h 15"/>
                <a:gd name="T2" fmla="*/ 16 w 16"/>
                <a:gd name="T3" fmla="*/ 8 h 15"/>
                <a:gd name="T4" fmla="*/ 0 w 16"/>
                <a:gd name="T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5">
                  <a:moveTo>
                    <a:pt x="0" y="3"/>
                  </a:moveTo>
                  <a:cubicBezTo>
                    <a:pt x="7" y="0"/>
                    <a:pt x="10" y="5"/>
                    <a:pt x="16" y="8"/>
                  </a:cubicBezTo>
                  <a:cubicBezTo>
                    <a:pt x="13" y="15"/>
                    <a:pt x="7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3222" y="1437"/>
              <a:ext cx="60" cy="31"/>
            </a:xfrm>
            <a:custGeom>
              <a:avLst/>
              <a:gdLst>
                <a:gd name="T0" fmla="*/ 47 w 47"/>
                <a:gd name="T1" fmla="*/ 0 h 24"/>
                <a:gd name="T2" fmla="*/ 0 w 47"/>
                <a:gd name="T3" fmla="*/ 24 h 24"/>
                <a:gd name="T4" fmla="*/ 20 w 47"/>
                <a:gd name="T5" fmla="*/ 6 h 24"/>
                <a:gd name="T6" fmla="*/ 47 w 47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24">
                  <a:moveTo>
                    <a:pt x="47" y="0"/>
                  </a:moveTo>
                  <a:cubicBezTo>
                    <a:pt x="30" y="7"/>
                    <a:pt x="20" y="20"/>
                    <a:pt x="0" y="24"/>
                  </a:cubicBezTo>
                  <a:cubicBezTo>
                    <a:pt x="0" y="12"/>
                    <a:pt x="18" y="17"/>
                    <a:pt x="20" y="6"/>
                  </a:cubicBezTo>
                  <a:cubicBezTo>
                    <a:pt x="30" y="11"/>
                    <a:pt x="36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4" name="Freeform 12"/>
            <p:cNvSpPr/>
            <p:nvPr/>
          </p:nvSpPr>
          <p:spPr bwMode="auto">
            <a:xfrm>
              <a:off x="4309" y="1440"/>
              <a:ext cx="9" cy="7"/>
            </a:xfrm>
            <a:custGeom>
              <a:avLst/>
              <a:gdLst>
                <a:gd name="T0" fmla="*/ 6 w 7"/>
                <a:gd name="T1" fmla="*/ 0 h 6"/>
                <a:gd name="T2" fmla="*/ 7 w 7"/>
                <a:gd name="T3" fmla="*/ 3 h 6"/>
                <a:gd name="T4" fmla="*/ 0 w 7"/>
                <a:gd name="T5" fmla="*/ 3 h 6"/>
                <a:gd name="T6" fmla="*/ 6 w 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6" y="2"/>
                    <a:pt x="6" y="3"/>
                    <a:pt x="7" y="3"/>
                  </a:cubicBezTo>
                  <a:cubicBezTo>
                    <a:pt x="7" y="6"/>
                    <a:pt x="1" y="4"/>
                    <a:pt x="0" y="3"/>
                  </a:cubicBezTo>
                  <a:cubicBezTo>
                    <a:pt x="1" y="1"/>
                    <a:pt x="3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5" name="Freeform 13"/>
            <p:cNvSpPr/>
            <p:nvPr/>
          </p:nvSpPr>
          <p:spPr bwMode="auto">
            <a:xfrm>
              <a:off x="4301" y="1537"/>
              <a:ext cx="128" cy="123"/>
            </a:xfrm>
            <a:custGeom>
              <a:avLst/>
              <a:gdLst>
                <a:gd name="T0" fmla="*/ 85 w 100"/>
                <a:gd name="T1" fmla="*/ 81 h 96"/>
                <a:gd name="T2" fmla="*/ 94 w 100"/>
                <a:gd name="T3" fmla="*/ 84 h 96"/>
                <a:gd name="T4" fmla="*/ 80 w 100"/>
                <a:gd name="T5" fmla="*/ 81 h 96"/>
                <a:gd name="T6" fmla="*/ 60 w 100"/>
                <a:gd name="T7" fmla="*/ 96 h 96"/>
                <a:gd name="T8" fmla="*/ 12 w 100"/>
                <a:gd name="T9" fmla="*/ 69 h 96"/>
                <a:gd name="T10" fmla="*/ 2 w 100"/>
                <a:gd name="T11" fmla="*/ 53 h 96"/>
                <a:gd name="T12" fmla="*/ 24 w 100"/>
                <a:gd name="T13" fmla="*/ 9 h 96"/>
                <a:gd name="T14" fmla="*/ 71 w 100"/>
                <a:gd name="T15" fmla="*/ 9 h 96"/>
                <a:gd name="T16" fmla="*/ 97 w 100"/>
                <a:gd name="T17" fmla="*/ 46 h 96"/>
                <a:gd name="T18" fmla="*/ 85 w 100"/>
                <a:gd name="T19" fmla="*/ 8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96">
                  <a:moveTo>
                    <a:pt x="85" y="81"/>
                  </a:moveTo>
                  <a:cubicBezTo>
                    <a:pt x="87" y="85"/>
                    <a:pt x="94" y="77"/>
                    <a:pt x="94" y="84"/>
                  </a:cubicBezTo>
                  <a:cubicBezTo>
                    <a:pt x="87" y="85"/>
                    <a:pt x="85" y="85"/>
                    <a:pt x="80" y="81"/>
                  </a:cubicBezTo>
                  <a:cubicBezTo>
                    <a:pt x="71" y="83"/>
                    <a:pt x="57" y="89"/>
                    <a:pt x="60" y="96"/>
                  </a:cubicBezTo>
                  <a:cubicBezTo>
                    <a:pt x="44" y="96"/>
                    <a:pt x="20" y="84"/>
                    <a:pt x="12" y="69"/>
                  </a:cubicBezTo>
                  <a:cubicBezTo>
                    <a:pt x="8" y="63"/>
                    <a:pt x="2" y="57"/>
                    <a:pt x="2" y="53"/>
                  </a:cubicBezTo>
                  <a:cubicBezTo>
                    <a:pt x="0" y="40"/>
                    <a:pt x="13" y="17"/>
                    <a:pt x="24" y="9"/>
                  </a:cubicBezTo>
                  <a:cubicBezTo>
                    <a:pt x="37" y="0"/>
                    <a:pt x="54" y="7"/>
                    <a:pt x="71" y="9"/>
                  </a:cubicBezTo>
                  <a:cubicBezTo>
                    <a:pt x="83" y="18"/>
                    <a:pt x="91" y="31"/>
                    <a:pt x="97" y="46"/>
                  </a:cubicBezTo>
                  <a:cubicBezTo>
                    <a:pt x="100" y="61"/>
                    <a:pt x="87" y="66"/>
                    <a:pt x="85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6" name="Freeform 14"/>
            <p:cNvSpPr/>
            <p:nvPr/>
          </p:nvSpPr>
          <p:spPr bwMode="auto">
            <a:xfrm>
              <a:off x="4016" y="1571"/>
              <a:ext cx="42" cy="66"/>
            </a:xfrm>
            <a:custGeom>
              <a:avLst/>
              <a:gdLst>
                <a:gd name="T0" fmla="*/ 0 w 33"/>
                <a:gd name="T1" fmla="*/ 0 h 51"/>
                <a:gd name="T2" fmla="*/ 28 w 33"/>
                <a:gd name="T3" fmla="*/ 35 h 51"/>
                <a:gd name="T4" fmla="*/ 31 w 33"/>
                <a:gd name="T5" fmla="*/ 31 h 51"/>
                <a:gd name="T6" fmla="*/ 17 w 33"/>
                <a:gd name="T7" fmla="*/ 47 h 51"/>
                <a:gd name="T8" fmla="*/ 11 w 33"/>
                <a:gd name="T9" fmla="*/ 38 h 51"/>
                <a:gd name="T10" fmla="*/ 0 w 33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51">
                  <a:moveTo>
                    <a:pt x="0" y="0"/>
                  </a:moveTo>
                  <a:cubicBezTo>
                    <a:pt x="12" y="9"/>
                    <a:pt x="19" y="23"/>
                    <a:pt x="28" y="35"/>
                  </a:cubicBezTo>
                  <a:cubicBezTo>
                    <a:pt x="33" y="34"/>
                    <a:pt x="24" y="29"/>
                    <a:pt x="31" y="31"/>
                  </a:cubicBezTo>
                  <a:cubicBezTo>
                    <a:pt x="32" y="40"/>
                    <a:pt x="30" y="51"/>
                    <a:pt x="17" y="47"/>
                  </a:cubicBezTo>
                  <a:cubicBezTo>
                    <a:pt x="18" y="41"/>
                    <a:pt x="16" y="38"/>
                    <a:pt x="11" y="38"/>
                  </a:cubicBezTo>
                  <a:cubicBezTo>
                    <a:pt x="19" y="23"/>
                    <a:pt x="0" y="1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7" name="Freeform 15"/>
            <p:cNvSpPr/>
            <p:nvPr/>
          </p:nvSpPr>
          <p:spPr bwMode="auto">
            <a:xfrm>
              <a:off x="4046" y="1580"/>
              <a:ext cx="14" cy="13"/>
            </a:xfrm>
            <a:custGeom>
              <a:avLst/>
              <a:gdLst>
                <a:gd name="T0" fmla="*/ 0 w 11"/>
                <a:gd name="T1" fmla="*/ 0 h 10"/>
                <a:gd name="T2" fmla="*/ 11 w 11"/>
                <a:gd name="T3" fmla="*/ 10 h 10"/>
                <a:gd name="T4" fmla="*/ 0 w 11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0" y="0"/>
                  </a:moveTo>
                  <a:cubicBezTo>
                    <a:pt x="5" y="2"/>
                    <a:pt x="10" y="4"/>
                    <a:pt x="11" y="10"/>
                  </a:cubicBezTo>
                  <a:cubicBezTo>
                    <a:pt x="4" y="10"/>
                    <a:pt x="2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8" name="Freeform 16"/>
            <p:cNvSpPr/>
            <p:nvPr/>
          </p:nvSpPr>
          <p:spPr bwMode="auto">
            <a:xfrm>
              <a:off x="4042" y="1640"/>
              <a:ext cx="15" cy="31"/>
            </a:xfrm>
            <a:custGeom>
              <a:avLst/>
              <a:gdLst>
                <a:gd name="T0" fmla="*/ 0 w 12"/>
                <a:gd name="T1" fmla="*/ 0 h 24"/>
                <a:gd name="T2" fmla="*/ 12 w 12"/>
                <a:gd name="T3" fmla="*/ 24 h 24"/>
                <a:gd name="T4" fmla="*/ 0 w 12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4">
                  <a:moveTo>
                    <a:pt x="0" y="0"/>
                  </a:moveTo>
                  <a:cubicBezTo>
                    <a:pt x="8" y="4"/>
                    <a:pt x="9" y="15"/>
                    <a:pt x="12" y="24"/>
                  </a:cubicBezTo>
                  <a:cubicBezTo>
                    <a:pt x="3" y="21"/>
                    <a:pt x="5" y="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9" name="Freeform 17"/>
            <p:cNvSpPr/>
            <p:nvPr/>
          </p:nvSpPr>
          <p:spPr bwMode="auto">
            <a:xfrm>
              <a:off x="4150" y="1644"/>
              <a:ext cx="9" cy="8"/>
            </a:xfrm>
            <a:custGeom>
              <a:avLst/>
              <a:gdLst>
                <a:gd name="T0" fmla="*/ 1 w 7"/>
                <a:gd name="T1" fmla="*/ 0 h 6"/>
                <a:gd name="T2" fmla="*/ 6 w 7"/>
                <a:gd name="T3" fmla="*/ 6 h 6"/>
                <a:gd name="T4" fmla="*/ 1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1" y="0"/>
                  </a:moveTo>
                  <a:cubicBezTo>
                    <a:pt x="4" y="1"/>
                    <a:pt x="7" y="1"/>
                    <a:pt x="6" y="6"/>
                  </a:cubicBezTo>
                  <a:cubicBezTo>
                    <a:pt x="4" y="4"/>
                    <a:pt x="0" y="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0" name="Freeform 18"/>
            <p:cNvSpPr/>
            <p:nvPr/>
          </p:nvSpPr>
          <p:spPr bwMode="auto">
            <a:xfrm>
              <a:off x="3573" y="1692"/>
              <a:ext cx="12" cy="8"/>
            </a:xfrm>
            <a:custGeom>
              <a:avLst/>
              <a:gdLst>
                <a:gd name="T0" fmla="*/ 0 w 10"/>
                <a:gd name="T1" fmla="*/ 3 h 7"/>
                <a:gd name="T2" fmla="*/ 7 w 10"/>
                <a:gd name="T3" fmla="*/ 6 h 7"/>
                <a:gd name="T4" fmla="*/ 0 w 10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0" y="3"/>
                  </a:moveTo>
                  <a:cubicBezTo>
                    <a:pt x="0" y="0"/>
                    <a:pt x="10" y="0"/>
                    <a:pt x="7" y="6"/>
                  </a:cubicBezTo>
                  <a:cubicBezTo>
                    <a:pt x="2" y="7"/>
                    <a:pt x="3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1" name="Freeform 19"/>
            <p:cNvSpPr/>
            <p:nvPr/>
          </p:nvSpPr>
          <p:spPr bwMode="auto">
            <a:xfrm>
              <a:off x="3879" y="1694"/>
              <a:ext cx="95" cy="88"/>
            </a:xfrm>
            <a:custGeom>
              <a:avLst/>
              <a:gdLst>
                <a:gd name="T0" fmla="*/ 17 w 74"/>
                <a:gd name="T1" fmla="*/ 57 h 69"/>
                <a:gd name="T2" fmla="*/ 64 w 74"/>
                <a:gd name="T3" fmla="*/ 24 h 69"/>
                <a:gd name="T4" fmla="*/ 23 w 74"/>
                <a:gd name="T5" fmla="*/ 54 h 69"/>
                <a:gd name="T6" fmla="*/ 17 w 74"/>
                <a:gd name="T7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69">
                  <a:moveTo>
                    <a:pt x="17" y="57"/>
                  </a:moveTo>
                  <a:cubicBezTo>
                    <a:pt x="0" y="19"/>
                    <a:pt x="45" y="0"/>
                    <a:pt x="64" y="24"/>
                  </a:cubicBezTo>
                  <a:cubicBezTo>
                    <a:pt x="74" y="52"/>
                    <a:pt x="42" y="69"/>
                    <a:pt x="23" y="54"/>
                  </a:cubicBezTo>
                  <a:cubicBezTo>
                    <a:pt x="20" y="53"/>
                    <a:pt x="18" y="61"/>
                    <a:pt x="17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2" name="Freeform 20"/>
            <p:cNvSpPr/>
            <p:nvPr/>
          </p:nvSpPr>
          <p:spPr bwMode="auto">
            <a:xfrm>
              <a:off x="3629" y="1752"/>
              <a:ext cx="22" cy="24"/>
            </a:xfrm>
            <a:custGeom>
              <a:avLst/>
              <a:gdLst>
                <a:gd name="T0" fmla="*/ 10 w 17"/>
                <a:gd name="T1" fmla="*/ 0 h 19"/>
                <a:gd name="T2" fmla="*/ 3 w 17"/>
                <a:gd name="T3" fmla="*/ 18 h 19"/>
                <a:gd name="T4" fmla="*/ 0 w 17"/>
                <a:gd name="T5" fmla="*/ 12 h 19"/>
                <a:gd name="T6" fmla="*/ 10 w 1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9">
                  <a:moveTo>
                    <a:pt x="10" y="0"/>
                  </a:moveTo>
                  <a:cubicBezTo>
                    <a:pt x="17" y="5"/>
                    <a:pt x="12" y="19"/>
                    <a:pt x="3" y="18"/>
                  </a:cubicBezTo>
                  <a:cubicBezTo>
                    <a:pt x="1" y="17"/>
                    <a:pt x="3" y="12"/>
                    <a:pt x="0" y="12"/>
                  </a:cubicBezTo>
                  <a:cubicBezTo>
                    <a:pt x="1" y="5"/>
                    <a:pt x="7" y="4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3" name="Freeform 21"/>
            <p:cNvSpPr/>
            <p:nvPr/>
          </p:nvSpPr>
          <p:spPr bwMode="auto">
            <a:xfrm>
              <a:off x="3882" y="1836"/>
              <a:ext cx="82" cy="73"/>
            </a:xfrm>
            <a:custGeom>
              <a:avLst/>
              <a:gdLst>
                <a:gd name="T0" fmla="*/ 43 w 64"/>
                <a:gd name="T1" fmla="*/ 47 h 57"/>
                <a:gd name="T2" fmla="*/ 5 w 64"/>
                <a:gd name="T3" fmla="*/ 27 h 57"/>
                <a:gd name="T4" fmla="*/ 43 w 64"/>
                <a:gd name="T5" fmla="*/ 4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4" h="57">
                  <a:moveTo>
                    <a:pt x="43" y="47"/>
                  </a:moveTo>
                  <a:cubicBezTo>
                    <a:pt x="22" y="57"/>
                    <a:pt x="0" y="43"/>
                    <a:pt x="5" y="27"/>
                  </a:cubicBezTo>
                  <a:cubicBezTo>
                    <a:pt x="13" y="0"/>
                    <a:pt x="64" y="15"/>
                    <a:pt x="43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4" name="Freeform 22"/>
            <p:cNvSpPr/>
            <p:nvPr/>
          </p:nvSpPr>
          <p:spPr bwMode="auto">
            <a:xfrm>
              <a:off x="4035" y="740"/>
              <a:ext cx="49" cy="55"/>
            </a:xfrm>
            <a:custGeom>
              <a:avLst/>
              <a:gdLst>
                <a:gd name="T0" fmla="*/ 38 w 38"/>
                <a:gd name="T1" fmla="*/ 0 h 43"/>
                <a:gd name="T2" fmla="*/ 4 w 38"/>
                <a:gd name="T3" fmla="*/ 43 h 43"/>
                <a:gd name="T4" fmla="*/ 7 w 38"/>
                <a:gd name="T5" fmla="*/ 31 h 43"/>
                <a:gd name="T6" fmla="*/ 38 w 38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43">
                  <a:moveTo>
                    <a:pt x="38" y="0"/>
                  </a:moveTo>
                  <a:cubicBezTo>
                    <a:pt x="27" y="15"/>
                    <a:pt x="14" y="27"/>
                    <a:pt x="4" y="43"/>
                  </a:cubicBezTo>
                  <a:cubicBezTo>
                    <a:pt x="0" y="40"/>
                    <a:pt x="12" y="34"/>
                    <a:pt x="7" y="31"/>
                  </a:cubicBezTo>
                  <a:cubicBezTo>
                    <a:pt x="19" y="23"/>
                    <a:pt x="22" y="0"/>
                    <a:pt x="3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5" name="Freeform 23"/>
            <p:cNvSpPr/>
            <p:nvPr/>
          </p:nvSpPr>
          <p:spPr bwMode="auto">
            <a:xfrm>
              <a:off x="3506" y="755"/>
              <a:ext cx="27" cy="33"/>
            </a:xfrm>
            <a:custGeom>
              <a:avLst/>
              <a:gdLst>
                <a:gd name="T0" fmla="*/ 0 w 21"/>
                <a:gd name="T1" fmla="*/ 1 h 26"/>
                <a:gd name="T2" fmla="*/ 21 w 21"/>
                <a:gd name="T3" fmla="*/ 26 h 26"/>
                <a:gd name="T4" fmla="*/ 0 w 21"/>
                <a:gd name="T5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6">
                  <a:moveTo>
                    <a:pt x="0" y="1"/>
                  </a:moveTo>
                  <a:cubicBezTo>
                    <a:pt x="11" y="0"/>
                    <a:pt x="15" y="18"/>
                    <a:pt x="21" y="26"/>
                  </a:cubicBezTo>
                  <a:cubicBezTo>
                    <a:pt x="14" y="24"/>
                    <a:pt x="5" y="1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6" name="Freeform 24"/>
            <p:cNvSpPr/>
            <p:nvPr/>
          </p:nvSpPr>
          <p:spPr bwMode="auto">
            <a:xfrm>
              <a:off x="2973" y="938"/>
              <a:ext cx="536" cy="481"/>
            </a:xfrm>
            <a:custGeom>
              <a:avLst/>
              <a:gdLst>
                <a:gd name="T0" fmla="*/ 346 w 419"/>
                <a:gd name="T1" fmla="*/ 257 h 376"/>
                <a:gd name="T2" fmla="*/ 330 w 419"/>
                <a:gd name="T3" fmla="*/ 269 h 376"/>
                <a:gd name="T4" fmla="*/ 313 w 419"/>
                <a:gd name="T5" fmla="*/ 294 h 376"/>
                <a:gd name="T6" fmla="*/ 293 w 419"/>
                <a:gd name="T7" fmla="*/ 310 h 376"/>
                <a:gd name="T8" fmla="*/ 271 w 419"/>
                <a:gd name="T9" fmla="*/ 324 h 376"/>
                <a:gd name="T10" fmla="*/ 230 w 419"/>
                <a:gd name="T11" fmla="*/ 332 h 376"/>
                <a:gd name="T12" fmla="*/ 187 w 419"/>
                <a:gd name="T13" fmla="*/ 376 h 376"/>
                <a:gd name="T14" fmla="*/ 143 w 419"/>
                <a:gd name="T15" fmla="*/ 333 h 376"/>
                <a:gd name="T16" fmla="*/ 78 w 419"/>
                <a:gd name="T17" fmla="*/ 297 h 376"/>
                <a:gd name="T18" fmla="*/ 74 w 419"/>
                <a:gd name="T19" fmla="*/ 297 h 376"/>
                <a:gd name="T20" fmla="*/ 59 w 419"/>
                <a:gd name="T21" fmla="*/ 277 h 376"/>
                <a:gd name="T22" fmla="*/ 34 w 419"/>
                <a:gd name="T23" fmla="*/ 282 h 376"/>
                <a:gd name="T24" fmla="*/ 37 w 419"/>
                <a:gd name="T25" fmla="*/ 261 h 376"/>
                <a:gd name="T26" fmla="*/ 0 w 419"/>
                <a:gd name="T27" fmla="*/ 245 h 376"/>
                <a:gd name="T28" fmla="*/ 28 w 419"/>
                <a:gd name="T29" fmla="*/ 204 h 376"/>
                <a:gd name="T30" fmla="*/ 25 w 419"/>
                <a:gd name="T31" fmla="*/ 195 h 376"/>
                <a:gd name="T32" fmla="*/ 15 w 419"/>
                <a:gd name="T33" fmla="*/ 173 h 376"/>
                <a:gd name="T34" fmla="*/ 2 w 419"/>
                <a:gd name="T35" fmla="*/ 154 h 376"/>
                <a:gd name="T36" fmla="*/ 28 w 419"/>
                <a:gd name="T37" fmla="*/ 123 h 376"/>
                <a:gd name="T38" fmla="*/ 37 w 419"/>
                <a:gd name="T39" fmla="*/ 104 h 376"/>
                <a:gd name="T40" fmla="*/ 59 w 419"/>
                <a:gd name="T41" fmla="*/ 92 h 376"/>
                <a:gd name="T42" fmla="*/ 66 w 419"/>
                <a:gd name="T43" fmla="*/ 80 h 376"/>
                <a:gd name="T44" fmla="*/ 78 w 419"/>
                <a:gd name="T45" fmla="*/ 64 h 376"/>
                <a:gd name="T46" fmla="*/ 97 w 419"/>
                <a:gd name="T47" fmla="*/ 54 h 376"/>
                <a:gd name="T48" fmla="*/ 109 w 419"/>
                <a:gd name="T49" fmla="*/ 42 h 376"/>
                <a:gd name="T50" fmla="*/ 130 w 419"/>
                <a:gd name="T51" fmla="*/ 38 h 376"/>
                <a:gd name="T52" fmla="*/ 156 w 419"/>
                <a:gd name="T53" fmla="*/ 28 h 376"/>
                <a:gd name="T54" fmla="*/ 230 w 419"/>
                <a:gd name="T55" fmla="*/ 7 h 376"/>
                <a:gd name="T56" fmla="*/ 246 w 419"/>
                <a:gd name="T57" fmla="*/ 32 h 376"/>
                <a:gd name="T58" fmla="*/ 266 w 419"/>
                <a:gd name="T59" fmla="*/ 39 h 376"/>
                <a:gd name="T60" fmla="*/ 303 w 419"/>
                <a:gd name="T61" fmla="*/ 60 h 376"/>
                <a:gd name="T62" fmla="*/ 341 w 419"/>
                <a:gd name="T63" fmla="*/ 98 h 376"/>
                <a:gd name="T64" fmla="*/ 372 w 419"/>
                <a:gd name="T65" fmla="*/ 110 h 376"/>
                <a:gd name="T66" fmla="*/ 353 w 419"/>
                <a:gd name="T67" fmla="*/ 135 h 376"/>
                <a:gd name="T68" fmla="*/ 372 w 419"/>
                <a:gd name="T69" fmla="*/ 182 h 376"/>
                <a:gd name="T70" fmla="*/ 406 w 419"/>
                <a:gd name="T71" fmla="*/ 185 h 376"/>
                <a:gd name="T72" fmla="*/ 347 w 419"/>
                <a:gd name="T73" fmla="*/ 213 h 376"/>
                <a:gd name="T74" fmla="*/ 372 w 419"/>
                <a:gd name="T75" fmla="*/ 244 h 376"/>
                <a:gd name="T76" fmla="*/ 378 w 419"/>
                <a:gd name="T77" fmla="*/ 24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9" h="376">
                  <a:moveTo>
                    <a:pt x="346" y="244"/>
                  </a:moveTo>
                  <a:cubicBezTo>
                    <a:pt x="342" y="246"/>
                    <a:pt x="345" y="254"/>
                    <a:pt x="346" y="257"/>
                  </a:cubicBezTo>
                  <a:cubicBezTo>
                    <a:pt x="354" y="256"/>
                    <a:pt x="362" y="255"/>
                    <a:pt x="366" y="261"/>
                  </a:cubicBezTo>
                  <a:cubicBezTo>
                    <a:pt x="360" y="270"/>
                    <a:pt x="340" y="264"/>
                    <a:pt x="330" y="269"/>
                  </a:cubicBezTo>
                  <a:cubicBezTo>
                    <a:pt x="324" y="271"/>
                    <a:pt x="323" y="278"/>
                    <a:pt x="316" y="280"/>
                  </a:cubicBezTo>
                  <a:cubicBezTo>
                    <a:pt x="317" y="286"/>
                    <a:pt x="312" y="287"/>
                    <a:pt x="313" y="294"/>
                  </a:cubicBezTo>
                  <a:cubicBezTo>
                    <a:pt x="305" y="293"/>
                    <a:pt x="303" y="299"/>
                    <a:pt x="302" y="305"/>
                  </a:cubicBezTo>
                  <a:cubicBezTo>
                    <a:pt x="298" y="304"/>
                    <a:pt x="292" y="302"/>
                    <a:pt x="293" y="310"/>
                  </a:cubicBezTo>
                  <a:cubicBezTo>
                    <a:pt x="289" y="310"/>
                    <a:pt x="285" y="310"/>
                    <a:pt x="281" y="310"/>
                  </a:cubicBezTo>
                  <a:cubicBezTo>
                    <a:pt x="280" y="314"/>
                    <a:pt x="276" y="321"/>
                    <a:pt x="271" y="324"/>
                  </a:cubicBezTo>
                  <a:cubicBezTo>
                    <a:pt x="261" y="322"/>
                    <a:pt x="241" y="314"/>
                    <a:pt x="228" y="323"/>
                  </a:cubicBezTo>
                  <a:cubicBezTo>
                    <a:pt x="227" y="327"/>
                    <a:pt x="230" y="328"/>
                    <a:pt x="230" y="332"/>
                  </a:cubicBezTo>
                  <a:cubicBezTo>
                    <a:pt x="215" y="349"/>
                    <a:pt x="196" y="317"/>
                    <a:pt x="178" y="333"/>
                  </a:cubicBezTo>
                  <a:cubicBezTo>
                    <a:pt x="179" y="351"/>
                    <a:pt x="186" y="362"/>
                    <a:pt x="187" y="376"/>
                  </a:cubicBezTo>
                  <a:cubicBezTo>
                    <a:pt x="173" y="367"/>
                    <a:pt x="176" y="330"/>
                    <a:pt x="158" y="327"/>
                  </a:cubicBezTo>
                  <a:cubicBezTo>
                    <a:pt x="149" y="326"/>
                    <a:pt x="151" y="331"/>
                    <a:pt x="143" y="333"/>
                  </a:cubicBezTo>
                  <a:cubicBezTo>
                    <a:pt x="136" y="327"/>
                    <a:pt x="128" y="322"/>
                    <a:pt x="119" y="317"/>
                  </a:cubicBezTo>
                  <a:cubicBezTo>
                    <a:pt x="96" y="326"/>
                    <a:pt x="93" y="301"/>
                    <a:pt x="78" y="297"/>
                  </a:cubicBezTo>
                  <a:cubicBezTo>
                    <a:pt x="74" y="299"/>
                    <a:pt x="82" y="305"/>
                    <a:pt x="74" y="304"/>
                  </a:cubicBezTo>
                  <a:cubicBezTo>
                    <a:pt x="71" y="301"/>
                    <a:pt x="74" y="300"/>
                    <a:pt x="74" y="297"/>
                  </a:cubicBezTo>
                  <a:cubicBezTo>
                    <a:pt x="70" y="297"/>
                    <a:pt x="65" y="297"/>
                    <a:pt x="64" y="295"/>
                  </a:cubicBezTo>
                  <a:cubicBezTo>
                    <a:pt x="65" y="286"/>
                    <a:pt x="58" y="286"/>
                    <a:pt x="59" y="277"/>
                  </a:cubicBezTo>
                  <a:cubicBezTo>
                    <a:pt x="57" y="278"/>
                    <a:pt x="55" y="278"/>
                    <a:pt x="55" y="276"/>
                  </a:cubicBezTo>
                  <a:cubicBezTo>
                    <a:pt x="44" y="274"/>
                    <a:pt x="43" y="282"/>
                    <a:pt x="34" y="282"/>
                  </a:cubicBezTo>
                  <a:cubicBezTo>
                    <a:pt x="35" y="272"/>
                    <a:pt x="49" y="276"/>
                    <a:pt x="49" y="266"/>
                  </a:cubicBezTo>
                  <a:cubicBezTo>
                    <a:pt x="45" y="264"/>
                    <a:pt x="41" y="263"/>
                    <a:pt x="37" y="261"/>
                  </a:cubicBezTo>
                  <a:cubicBezTo>
                    <a:pt x="41" y="250"/>
                    <a:pt x="37" y="245"/>
                    <a:pt x="33" y="236"/>
                  </a:cubicBezTo>
                  <a:cubicBezTo>
                    <a:pt x="18" y="237"/>
                    <a:pt x="10" y="242"/>
                    <a:pt x="0" y="245"/>
                  </a:cubicBezTo>
                  <a:cubicBezTo>
                    <a:pt x="3" y="238"/>
                    <a:pt x="22" y="236"/>
                    <a:pt x="28" y="229"/>
                  </a:cubicBezTo>
                  <a:cubicBezTo>
                    <a:pt x="28" y="221"/>
                    <a:pt x="28" y="212"/>
                    <a:pt x="28" y="204"/>
                  </a:cubicBezTo>
                  <a:cubicBezTo>
                    <a:pt x="18" y="203"/>
                    <a:pt x="16" y="208"/>
                    <a:pt x="8" y="204"/>
                  </a:cubicBezTo>
                  <a:cubicBezTo>
                    <a:pt x="10" y="198"/>
                    <a:pt x="19" y="197"/>
                    <a:pt x="25" y="195"/>
                  </a:cubicBezTo>
                  <a:cubicBezTo>
                    <a:pt x="24" y="189"/>
                    <a:pt x="26" y="185"/>
                    <a:pt x="27" y="180"/>
                  </a:cubicBezTo>
                  <a:cubicBezTo>
                    <a:pt x="26" y="175"/>
                    <a:pt x="16" y="178"/>
                    <a:pt x="15" y="173"/>
                  </a:cubicBezTo>
                  <a:cubicBezTo>
                    <a:pt x="14" y="167"/>
                    <a:pt x="25" y="172"/>
                    <a:pt x="25" y="167"/>
                  </a:cubicBezTo>
                  <a:cubicBezTo>
                    <a:pt x="24" y="157"/>
                    <a:pt x="5" y="162"/>
                    <a:pt x="2" y="154"/>
                  </a:cubicBezTo>
                  <a:cubicBezTo>
                    <a:pt x="9" y="158"/>
                    <a:pt x="21" y="156"/>
                    <a:pt x="30" y="158"/>
                  </a:cubicBezTo>
                  <a:cubicBezTo>
                    <a:pt x="30" y="146"/>
                    <a:pt x="32" y="140"/>
                    <a:pt x="28" y="123"/>
                  </a:cubicBezTo>
                  <a:cubicBezTo>
                    <a:pt x="35" y="123"/>
                    <a:pt x="42" y="124"/>
                    <a:pt x="43" y="119"/>
                  </a:cubicBezTo>
                  <a:cubicBezTo>
                    <a:pt x="44" y="111"/>
                    <a:pt x="38" y="110"/>
                    <a:pt x="37" y="104"/>
                  </a:cubicBezTo>
                  <a:cubicBezTo>
                    <a:pt x="43" y="101"/>
                    <a:pt x="47" y="104"/>
                    <a:pt x="50" y="107"/>
                  </a:cubicBezTo>
                  <a:cubicBezTo>
                    <a:pt x="56" y="105"/>
                    <a:pt x="55" y="96"/>
                    <a:pt x="59" y="92"/>
                  </a:cubicBezTo>
                  <a:cubicBezTo>
                    <a:pt x="56" y="86"/>
                    <a:pt x="49" y="83"/>
                    <a:pt x="49" y="75"/>
                  </a:cubicBezTo>
                  <a:cubicBezTo>
                    <a:pt x="55" y="76"/>
                    <a:pt x="57" y="82"/>
                    <a:pt x="66" y="80"/>
                  </a:cubicBezTo>
                  <a:cubicBezTo>
                    <a:pt x="72" y="77"/>
                    <a:pt x="66" y="71"/>
                    <a:pt x="68" y="63"/>
                  </a:cubicBezTo>
                  <a:cubicBezTo>
                    <a:pt x="73" y="62"/>
                    <a:pt x="75" y="61"/>
                    <a:pt x="78" y="64"/>
                  </a:cubicBezTo>
                  <a:cubicBezTo>
                    <a:pt x="86" y="63"/>
                    <a:pt x="79" y="52"/>
                    <a:pt x="84" y="50"/>
                  </a:cubicBezTo>
                  <a:cubicBezTo>
                    <a:pt x="88" y="47"/>
                    <a:pt x="93" y="53"/>
                    <a:pt x="97" y="54"/>
                  </a:cubicBezTo>
                  <a:cubicBezTo>
                    <a:pt x="104" y="49"/>
                    <a:pt x="96" y="39"/>
                    <a:pt x="100" y="32"/>
                  </a:cubicBezTo>
                  <a:cubicBezTo>
                    <a:pt x="107" y="32"/>
                    <a:pt x="106" y="39"/>
                    <a:pt x="109" y="42"/>
                  </a:cubicBezTo>
                  <a:cubicBezTo>
                    <a:pt x="115" y="43"/>
                    <a:pt x="114" y="36"/>
                    <a:pt x="118" y="35"/>
                  </a:cubicBezTo>
                  <a:cubicBezTo>
                    <a:pt x="125" y="33"/>
                    <a:pt x="124" y="39"/>
                    <a:pt x="130" y="38"/>
                  </a:cubicBezTo>
                  <a:cubicBezTo>
                    <a:pt x="150" y="40"/>
                    <a:pt x="139" y="9"/>
                    <a:pt x="149" y="0"/>
                  </a:cubicBezTo>
                  <a:cubicBezTo>
                    <a:pt x="149" y="11"/>
                    <a:pt x="145" y="24"/>
                    <a:pt x="156" y="28"/>
                  </a:cubicBezTo>
                  <a:cubicBezTo>
                    <a:pt x="168" y="15"/>
                    <a:pt x="187" y="24"/>
                    <a:pt x="202" y="20"/>
                  </a:cubicBezTo>
                  <a:cubicBezTo>
                    <a:pt x="213" y="17"/>
                    <a:pt x="216" y="0"/>
                    <a:pt x="230" y="7"/>
                  </a:cubicBezTo>
                  <a:cubicBezTo>
                    <a:pt x="230" y="15"/>
                    <a:pt x="221" y="13"/>
                    <a:pt x="221" y="20"/>
                  </a:cubicBezTo>
                  <a:cubicBezTo>
                    <a:pt x="226" y="29"/>
                    <a:pt x="237" y="33"/>
                    <a:pt x="246" y="32"/>
                  </a:cubicBezTo>
                  <a:cubicBezTo>
                    <a:pt x="262" y="31"/>
                    <a:pt x="274" y="11"/>
                    <a:pt x="288" y="14"/>
                  </a:cubicBezTo>
                  <a:cubicBezTo>
                    <a:pt x="285" y="26"/>
                    <a:pt x="263" y="25"/>
                    <a:pt x="266" y="39"/>
                  </a:cubicBezTo>
                  <a:cubicBezTo>
                    <a:pt x="275" y="46"/>
                    <a:pt x="287" y="42"/>
                    <a:pt x="299" y="44"/>
                  </a:cubicBezTo>
                  <a:cubicBezTo>
                    <a:pt x="300" y="49"/>
                    <a:pt x="310" y="56"/>
                    <a:pt x="303" y="60"/>
                  </a:cubicBezTo>
                  <a:cubicBezTo>
                    <a:pt x="314" y="73"/>
                    <a:pt x="329" y="84"/>
                    <a:pt x="349" y="88"/>
                  </a:cubicBezTo>
                  <a:cubicBezTo>
                    <a:pt x="348" y="93"/>
                    <a:pt x="343" y="94"/>
                    <a:pt x="341" y="98"/>
                  </a:cubicBezTo>
                  <a:cubicBezTo>
                    <a:pt x="344" y="105"/>
                    <a:pt x="349" y="109"/>
                    <a:pt x="355" y="113"/>
                  </a:cubicBezTo>
                  <a:cubicBezTo>
                    <a:pt x="363" y="115"/>
                    <a:pt x="365" y="109"/>
                    <a:pt x="372" y="110"/>
                  </a:cubicBezTo>
                  <a:cubicBezTo>
                    <a:pt x="373" y="112"/>
                    <a:pt x="374" y="114"/>
                    <a:pt x="375" y="116"/>
                  </a:cubicBezTo>
                  <a:cubicBezTo>
                    <a:pt x="372" y="127"/>
                    <a:pt x="356" y="124"/>
                    <a:pt x="353" y="135"/>
                  </a:cubicBezTo>
                  <a:cubicBezTo>
                    <a:pt x="357" y="149"/>
                    <a:pt x="361" y="165"/>
                    <a:pt x="380" y="167"/>
                  </a:cubicBezTo>
                  <a:cubicBezTo>
                    <a:pt x="376" y="171"/>
                    <a:pt x="374" y="177"/>
                    <a:pt x="372" y="182"/>
                  </a:cubicBezTo>
                  <a:cubicBezTo>
                    <a:pt x="389" y="189"/>
                    <a:pt x="399" y="161"/>
                    <a:pt x="413" y="175"/>
                  </a:cubicBezTo>
                  <a:cubicBezTo>
                    <a:pt x="411" y="178"/>
                    <a:pt x="409" y="182"/>
                    <a:pt x="406" y="185"/>
                  </a:cubicBezTo>
                  <a:cubicBezTo>
                    <a:pt x="404" y="187"/>
                    <a:pt x="400" y="185"/>
                    <a:pt x="399" y="183"/>
                  </a:cubicBezTo>
                  <a:cubicBezTo>
                    <a:pt x="384" y="196"/>
                    <a:pt x="360" y="198"/>
                    <a:pt x="347" y="213"/>
                  </a:cubicBezTo>
                  <a:cubicBezTo>
                    <a:pt x="348" y="221"/>
                    <a:pt x="352" y="225"/>
                    <a:pt x="353" y="232"/>
                  </a:cubicBezTo>
                  <a:cubicBezTo>
                    <a:pt x="363" y="232"/>
                    <a:pt x="369" y="236"/>
                    <a:pt x="372" y="244"/>
                  </a:cubicBezTo>
                  <a:cubicBezTo>
                    <a:pt x="393" y="243"/>
                    <a:pt x="401" y="247"/>
                    <a:pt x="419" y="247"/>
                  </a:cubicBezTo>
                  <a:cubicBezTo>
                    <a:pt x="413" y="257"/>
                    <a:pt x="390" y="242"/>
                    <a:pt x="378" y="248"/>
                  </a:cubicBezTo>
                  <a:cubicBezTo>
                    <a:pt x="370" y="241"/>
                    <a:pt x="359" y="245"/>
                    <a:pt x="346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7" name="Freeform 25"/>
            <p:cNvSpPr/>
            <p:nvPr/>
          </p:nvSpPr>
          <p:spPr bwMode="auto">
            <a:xfrm>
              <a:off x="4349" y="1130"/>
              <a:ext cx="86" cy="20"/>
            </a:xfrm>
            <a:custGeom>
              <a:avLst/>
              <a:gdLst>
                <a:gd name="T0" fmla="*/ 63 w 68"/>
                <a:gd name="T1" fmla="*/ 7 h 16"/>
                <a:gd name="T2" fmla="*/ 68 w 68"/>
                <a:gd name="T3" fmla="*/ 16 h 16"/>
                <a:gd name="T4" fmla="*/ 3 w 68"/>
                <a:gd name="T5" fmla="*/ 5 h 16"/>
                <a:gd name="T6" fmla="*/ 3 w 68"/>
                <a:gd name="T7" fmla="*/ 4 h 16"/>
                <a:gd name="T8" fmla="*/ 50 w 68"/>
                <a:gd name="T9" fmla="*/ 10 h 16"/>
                <a:gd name="T10" fmla="*/ 63 w 68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16">
                  <a:moveTo>
                    <a:pt x="63" y="7"/>
                  </a:moveTo>
                  <a:cubicBezTo>
                    <a:pt x="64" y="10"/>
                    <a:pt x="68" y="11"/>
                    <a:pt x="68" y="16"/>
                  </a:cubicBezTo>
                  <a:cubicBezTo>
                    <a:pt x="53" y="15"/>
                    <a:pt x="26" y="7"/>
                    <a:pt x="3" y="5"/>
                  </a:cubicBezTo>
                  <a:cubicBezTo>
                    <a:pt x="0" y="4"/>
                    <a:pt x="0" y="0"/>
                    <a:pt x="3" y="4"/>
                  </a:cubicBezTo>
                  <a:cubicBezTo>
                    <a:pt x="24" y="7"/>
                    <a:pt x="33" y="3"/>
                    <a:pt x="50" y="10"/>
                  </a:cubicBezTo>
                  <a:cubicBezTo>
                    <a:pt x="57" y="11"/>
                    <a:pt x="56" y="5"/>
                    <a:pt x="6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8" name="Freeform 26"/>
            <p:cNvSpPr/>
            <p:nvPr/>
          </p:nvSpPr>
          <p:spPr bwMode="auto">
            <a:xfrm>
              <a:off x="3242" y="1321"/>
              <a:ext cx="43" cy="10"/>
            </a:xfrm>
            <a:custGeom>
              <a:avLst/>
              <a:gdLst>
                <a:gd name="T0" fmla="*/ 0 w 34"/>
                <a:gd name="T1" fmla="*/ 8 h 8"/>
                <a:gd name="T2" fmla="*/ 25 w 34"/>
                <a:gd name="T3" fmla="*/ 0 h 8"/>
                <a:gd name="T4" fmla="*/ 9 w 34"/>
                <a:gd name="T5" fmla="*/ 8 h 8"/>
                <a:gd name="T6" fmla="*/ 0 w 34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8">
                  <a:moveTo>
                    <a:pt x="0" y="8"/>
                  </a:moveTo>
                  <a:cubicBezTo>
                    <a:pt x="7" y="1"/>
                    <a:pt x="16" y="0"/>
                    <a:pt x="25" y="0"/>
                  </a:cubicBezTo>
                  <a:cubicBezTo>
                    <a:pt x="34" y="1"/>
                    <a:pt x="17" y="6"/>
                    <a:pt x="9" y="8"/>
                  </a:cubicBezTo>
                  <a:cubicBezTo>
                    <a:pt x="6" y="8"/>
                    <a:pt x="3" y="7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9" name="Freeform 27"/>
            <p:cNvSpPr/>
            <p:nvPr/>
          </p:nvSpPr>
          <p:spPr bwMode="auto">
            <a:xfrm>
              <a:off x="4320" y="1445"/>
              <a:ext cx="17" cy="10"/>
            </a:xfrm>
            <a:custGeom>
              <a:avLst/>
              <a:gdLst>
                <a:gd name="T0" fmla="*/ 0 w 13"/>
                <a:gd name="T1" fmla="*/ 2 h 8"/>
                <a:gd name="T2" fmla="*/ 13 w 13"/>
                <a:gd name="T3" fmla="*/ 8 h 8"/>
                <a:gd name="T4" fmla="*/ 0 w 13"/>
                <a:gd name="T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8">
                  <a:moveTo>
                    <a:pt x="0" y="2"/>
                  </a:moveTo>
                  <a:cubicBezTo>
                    <a:pt x="2" y="0"/>
                    <a:pt x="13" y="2"/>
                    <a:pt x="13" y="8"/>
                  </a:cubicBezTo>
                  <a:cubicBezTo>
                    <a:pt x="7" y="7"/>
                    <a:pt x="4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0" name="Freeform 28"/>
            <p:cNvSpPr/>
            <p:nvPr/>
          </p:nvSpPr>
          <p:spPr bwMode="auto">
            <a:xfrm>
              <a:off x="3458" y="1589"/>
              <a:ext cx="23" cy="31"/>
            </a:xfrm>
            <a:custGeom>
              <a:avLst/>
              <a:gdLst>
                <a:gd name="T0" fmla="*/ 18 w 18"/>
                <a:gd name="T1" fmla="*/ 0 h 24"/>
                <a:gd name="T2" fmla="*/ 0 w 18"/>
                <a:gd name="T3" fmla="*/ 24 h 24"/>
                <a:gd name="T4" fmla="*/ 18 w 18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4">
                  <a:moveTo>
                    <a:pt x="18" y="0"/>
                  </a:moveTo>
                  <a:cubicBezTo>
                    <a:pt x="16" y="7"/>
                    <a:pt x="8" y="19"/>
                    <a:pt x="0" y="24"/>
                  </a:cubicBezTo>
                  <a:cubicBezTo>
                    <a:pt x="2" y="13"/>
                    <a:pt x="13" y="9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1" name="Freeform 29"/>
            <p:cNvSpPr/>
            <p:nvPr/>
          </p:nvSpPr>
          <p:spPr bwMode="auto">
            <a:xfrm>
              <a:off x="4112" y="1617"/>
              <a:ext cx="22" cy="16"/>
            </a:xfrm>
            <a:custGeom>
              <a:avLst/>
              <a:gdLst>
                <a:gd name="T0" fmla="*/ 0 w 17"/>
                <a:gd name="T1" fmla="*/ 1 h 12"/>
                <a:gd name="T2" fmla="*/ 17 w 17"/>
                <a:gd name="T3" fmla="*/ 12 h 12"/>
                <a:gd name="T4" fmla="*/ 0 w 17"/>
                <a:gd name="T5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0" y="1"/>
                  </a:moveTo>
                  <a:cubicBezTo>
                    <a:pt x="4" y="0"/>
                    <a:pt x="14" y="7"/>
                    <a:pt x="17" y="12"/>
                  </a:cubicBezTo>
                  <a:cubicBezTo>
                    <a:pt x="12" y="8"/>
                    <a:pt x="5" y="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2" name="Freeform 30"/>
            <p:cNvSpPr/>
            <p:nvPr/>
          </p:nvSpPr>
          <p:spPr bwMode="auto">
            <a:xfrm>
              <a:off x="4457" y="1117"/>
              <a:ext cx="271" cy="278"/>
            </a:xfrm>
            <a:custGeom>
              <a:avLst/>
              <a:gdLst>
                <a:gd name="T0" fmla="*/ 97 w 212"/>
                <a:gd name="T1" fmla="*/ 11 h 217"/>
                <a:gd name="T2" fmla="*/ 93 w 212"/>
                <a:gd name="T3" fmla="*/ 12 h 217"/>
                <a:gd name="T4" fmla="*/ 113 w 212"/>
                <a:gd name="T5" fmla="*/ 21 h 217"/>
                <a:gd name="T6" fmla="*/ 134 w 212"/>
                <a:gd name="T7" fmla="*/ 67 h 217"/>
                <a:gd name="T8" fmla="*/ 166 w 212"/>
                <a:gd name="T9" fmla="*/ 86 h 217"/>
                <a:gd name="T10" fmla="*/ 200 w 212"/>
                <a:gd name="T11" fmla="*/ 124 h 217"/>
                <a:gd name="T12" fmla="*/ 212 w 212"/>
                <a:gd name="T13" fmla="*/ 136 h 217"/>
                <a:gd name="T14" fmla="*/ 210 w 212"/>
                <a:gd name="T15" fmla="*/ 167 h 217"/>
                <a:gd name="T16" fmla="*/ 187 w 212"/>
                <a:gd name="T17" fmla="*/ 202 h 217"/>
                <a:gd name="T18" fmla="*/ 150 w 212"/>
                <a:gd name="T19" fmla="*/ 217 h 217"/>
                <a:gd name="T20" fmla="*/ 94 w 212"/>
                <a:gd name="T21" fmla="*/ 199 h 217"/>
                <a:gd name="T22" fmla="*/ 78 w 212"/>
                <a:gd name="T23" fmla="*/ 155 h 217"/>
                <a:gd name="T24" fmla="*/ 18 w 212"/>
                <a:gd name="T25" fmla="*/ 118 h 217"/>
                <a:gd name="T26" fmla="*/ 0 w 212"/>
                <a:gd name="T27" fmla="*/ 71 h 217"/>
                <a:gd name="T28" fmla="*/ 16 w 212"/>
                <a:gd name="T29" fmla="*/ 26 h 217"/>
                <a:gd name="T30" fmla="*/ 97 w 212"/>
                <a:gd name="T31" fmla="*/ 11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2" h="217">
                  <a:moveTo>
                    <a:pt x="97" y="11"/>
                  </a:moveTo>
                  <a:cubicBezTo>
                    <a:pt x="97" y="13"/>
                    <a:pt x="94" y="12"/>
                    <a:pt x="93" y="12"/>
                  </a:cubicBezTo>
                  <a:cubicBezTo>
                    <a:pt x="97" y="17"/>
                    <a:pt x="105" y="20"/>
                    <a:pt x="113" y="21"/>
                  </a:cubicBezTo>
                  <a:cubicBezTo>
                    <a:pt x="119" y="35"/>
                    <a:pt x="132" y="50"/>
                    <a:pt x="134" y="67"/>
                  </a:cubicBezTo>
                  <a:cubicBezTo>
                    <a:pt x="136" y="89"/>
                    <a:pt x="141" y="88"/>
                    <a:pt x="166" y="86"/>
                  </a:cubicBezTo>
                  <a:cubicBezTo>
                    <a:pt x="177" y="99"/>
                    <a:pt x="198" y="102"/>
                    <a:pt x="200" y="124"/>
                  </a:cubicBezTo>
                  <a:cubicBezTo>
                    <a:pt x="204" y="127"/>
                    <a:pt x="208" y="131"/>
                    <a:pt x="212" y="136"/>
                  </a:cubicBezTo>
                  <a:cubicBezTo>
                    <a:pt x="207" y="145"/>
                    <a:pt x="211" y="155"/>
                    <a:pt x="210" y="167"/>
                  </a:cubicBezTo>
                  <a:cubicBezTo>
                    <a:pt x="196" y="173"/>
                    <a:pt x="199" y="193"/>
                    <a:pt x="187" y="202"/>
                  </a:cubicBezTo>
                  <a:cubicBezTo>
                    <a:pt x="176" y="210"/>
                    <a:pt x="161" y="206"/>
                    <a:pt x="150" y="217"/>
                  </a:cubicBezTo>
                  <a:cubicBezTo>
                    <a:pt x="129" y="213"/>
                    <a:pt x="112" y="205"/>
                    <a:pt x="94" y="199"/>
                  </a:cubicBezTo>
                  <a:cubicBezTo>
                    <a:pt x="94" y="184"/>
                    <a:pt x="77" y="175"/>
                    <a:pt x="78" y="155"/>
                  </a:cubicBezTo>
                  <a:cubicBezTo>
                    <a:pt x="55" y="150"/>
                    <a:pt x="35" y="133"/>
                    <a:pt x="18" y="118"/>
                  </a:cubicBezTo>
                  <a:cubicBezTo>
                    <a:pt x="14" y="100"/>
                    <a:pt x="1" y="89"/>
                    <a:pt x="0" y="71"/>
                  </a:cubicBezTo>
                  <a:cubicBezTo>
                    <a:pt x="3" y="55"/>
                    <a:pt x="11" y="42"/>
                    <a:pt x="16" y="26"/>
                  </a:cubicBezTo>
                  <a:cubicBezTo>
                    <a:pt x="36" y="15"/>
                    <a:pt x="65" y="0"/>
                    <a:pt x="9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3" name="Freeform 31"/>
            <p:cNvSpPr/>
            <p:nvPr/>
          </p:nvSpPr>
          <p:spPr bwMode="auto">
            <a:xfrm>
              <a:off x="4452" y="1621"/>
              <a:ext cx="214" cy="204"/>
            </a:xfrm>
            <a:custGeom>
              <a:avLst/>
              <a:gdLst>
                <a:gd name="T0" fmla="*/ 145 w 167"/>
                <a:gd name="T1" fmla="*/ 33 h 159"/>
                <a:gd name="T2" fmla="*/ 144 w 167"/>
                <a:gd name="T3" fmla="*/ 50 h 159"/>
                <a:gd name="T4" fmla="*/ 167 w 167"/>
                <a:gd name="T5" fmla="*/ 67 h 159"/>
                <a:gd name="T6" fmla="*/ 163 w 167"/>
                <a:gd name="T7" fmla="*/ 93 h 159"/>
                <a:gd name="T8" fmla="*/ 157 w 167"/>
                <a:gd name="T9" fmla="*/ 92 h 159"/>
                <a:gd name="T10" fmla="*/ 157 w 167"/>
                <a:gd name="T11" fmla="*/ 112 h 159"/>
                <a:gd name="T12" fmla="*/ 145 w 167"/>
                <a:gd name="T13" fmla="*/ 124 h 159"/>
                <a:gd name="T14" fmla="*/ 120 w 167"/>
                <a:gd name="T15" fmla="*/ 140 h 159"/>
                <a:gd name="T16" fmla="*/ 111 w 167"/>
                <a:gd name="T17" fmla="*/ 150 h 159"/>
                <a:gd name="T18" fmla="*/ 48 w 167"/>
                <a:gd name="T19" fmla="*/ 150 h 159"/>
                <a:gd name="T20" fmla="*/ 41 w 167"/>
                <a:gd name="T21" fmla="*/ 137 h 159"/>
                <a:gd name="T22" fmla="*/ 20 w 167"/>
                <a:gd name="T23" fmla="*/ 134 h 159"/>
                <a:gd name="T24" fmla="*/ 4 w 167"/>
                <a:gd name="T25" fmla="*/ 106 h 159"/>
                <a:gd name="T26" fmla="*/ 11 w 167"/>
                <a:gd name="T27" fmla="*/ 89 h 159"/>
                <a:gd name="T28" fmla="*/ 0 w 167"/>
                <a:gd name="T29" fmla="*/ 55 h 159"/>
                <a:gd name="T30" fmla="*/ 7 w 167"/>
                <a:gd name="T31" fmla="*/ 53 h 159"/>
                <a:gd name="T32" fmla="*/ 22 w 167"/>
                <a:gd name="T33" fmla="*/ 24 h 159"/>
                <a:gd name="T34" fmla="*/ 70 w 167"/>
                <a:gd name="T35" fmla="*/ 3 h 159"/>
                <a:gd name="T36" fmla="*/ 145 w 167"/>
                <a:gd name="T37" fmla="*/ 33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7" h="159">
                  <a:moveTo>
                    <a:pt x="145" y="33"/>
                  </a:moveTo>
                  <a:cubicBezTo>
                    <a:pt x="144" y="38"/>
                    <a:pt x="147" y="47"/>
                    <a:pt x="144" y="50"/>
                  </a:cubicBezTo>
                  <a:cubicBezTo>
                    <a:pt x="153" y="55"/>
                    <a:pt x="159" y="61"/>
                    <a:pt x="167" y="67"/>
                  </a:cubicBezTo>
                  <a:cubicBezTo>
                    <a:pt x="164" y="76"/>
                    <a:pt x="157" y="82"/>
                    <a:pt x="163" y="93"/>
                  </a:cubicBezTo>
                  <a:cubicBezTo>
                    <a:pt x="162" y="92"/>
                    <a:pt x="160" y="91"/>
                    <a:pt x="157" y="92"/>
                  </a:cubicBezTo>
                  <a:cubicBezTo>
                    <a:pt x="156" y="97"/>
                    <a:pt x="160" y="104"/>
                    <a:pt x="157" y="112"/>
                  </a:cubicBezTo>
                  <a:cubicBezTo>
                    <a:pt x="156" y="114"/>
                    <a:pt x="150" y="117"/>
                    <a:pt x="145" y="124"/>
                  </a:cubicBezTo>
                  <a:cubicBezTo>
                    <a:pt x="139" y="133"/>
                    <a:pt x="140" y="144"/>
                    <a:pt x="120" y="140"/>
                  </a:cubicBezTo>
                  <a:cubicBezTo>
                    <a:pt x="115" y="142"/>
                    <a:pt x="114" y="146"/>
                    <a:pt x="111" y="150"/>
                  </a:cubicBezTo>
                  <a:cubicBezTo>
                    <a:pt x="95" y="159"/>
                    <a:pt x="66" y="156"/>
                    <a:pt x="48" y="150"/>
                  </a:cubicBezTo>
                  <a:cubicBezTo>
                    <a:pt x="47" y="145"/>
                    <a:pt x="44" y="141"/>
                    <a:pt x="41" y="137"/>
                  </a:cubicBezTo>
                  <a:cubicBezTo>
                    <a:pt x="33" y="137"/>
                    <a:pt x="29" y="134"/>
                    <a:pt x="20" y="134"/>
                  </a:cubicBezTo>
                  <a:cubicBezTo>
                    <a:pt x="24" y="122"/>
                    <a:pt x="12" y="112"/>
                    <a:pt x="4" y="106"/>
                  </a:cubicBezTo>
                  <a:cubicBezTo>
                    <a:pt x="5" y="98"/>
                    <a:pt x="8" y="93"/>
                    <a:pt x="11" y="89"/>
                  </a:cubicBezTo>
                  <a:cubicBezTo>
                    <a:pt x="5" y="80"/>
                    <a:pt x="3" y="67"/>
                    <a:pt x="0" y="55"/>
                  </a:cubicBezTo>
                  <a:cubicBezTo>
                    <a:pt x="3" y="55"/>
                    <a:pt x="5" y="55"/>
                    <a:pt x="7" y="53"/>
                  </a:cubicBezTo>
                  <a:cubicBezTo>
                    <a:pt x="7" y="38"/>
                    <a:pt x="22" y="31"/>
                    <a:pt x="22" y="24"/>
                  </a:cubicBezTo>
                  <a:cubicBezTo>
                    <a:pt x="34" y="14"/>
                    <a:pt x="51" y="6"/>
                    <a:pt x="70" y="3"/>
                  </a:cubicBezTo>
                  <a:cubicBezTo>
                    <a:pt x="102" y="0"/>
                    <a:pt x="126" y="14"/>
                    <a:pt x="145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4" name="Freeform 32"/>
            <p:cNvSpPr/>
            <p:nvPr/>
          </p:nvSpPr>
          <p:spPr bwMode="auto">
            <a:xfrm>
              <a:off x="3570" y="498"/>
              <a:ext cx="159" cy="156"/>
            </a:xfrm>
            <a:custGeom>
              <a:avLst/>
              <a:gdLst>
                <a:gd name="T0" fmla="*/ 70 w 124"/>
                <a:gd name="T1" fmla="*/ 10 h 122"/>
                <a:gd name="T2" fmla="*/ 75 w 124"/>
                <a:gd name="T3" fmla="*/ 7 h 122"/>
                <a:gd name="T4" fmla="*/ 80 w 124"/>
                <a:gd name="T5" fmla="*/ 13 h 122"/>
                <a:gd name="T6" fmla="*/ 97 w 124"/>
                <a:gd name="T7" fmla="*/ 9 h 122"/>
                <a:gd name="T8" fmla="*/ 94 w 124"/>
                <a:gd name="T9" fmla="*/ 16 h 122"/>
                <a:gd name="T10" fmla="*/ 103 w 124"/>
                <a:gd name="T11" fmla="*/ 21 h 122"/>
                <a:gd name="T12" fmla="*/ 116 w 124"/>
                <a:gd name="T13" fmla="*/ 38 h 122"/>
                <a:gd name="T14" fmla="*/ 123 w 124"/>
                <a:gd name="T15" fmla="*/ 37 h 122"/>
                <a:gd name="T16" fmla="*/ 114 w 124"/>
                <a:gd name="T17" fmla="*/ 42 h 122"/>
                <a:gd name="T18" fmla="*/ 117 w 124"/>
                <a:gd name="T19" fmla="*/ 61 h 122"/>
                <a:gd name="T20" fmla="*/ 124 w 124"/>
                <a:gd name="T21" fmla="*/ 68 h 122"/>
                <a:gd name="T22" fmla="*/ 114 w 124"/>
                <a:gd name="T23" fmla="*/ 77 h 122"/>
                <a:gd name="T24" fmla="*/ 117 w 124"/>
                <a:gd name="T25" fmla="*/ 83 h 122"/>
                <a:gd name="T26" fmla="*/ 114 w 124"/>
                <a:gd name="T27" fmla="*/ 94 h 122"/>
                <a:gd name="T28" fmla="*/ 106 w 124"/>
                <a:gd name="T29" fmla="*/ 94 h 122"/>
                <a:gd name="T30" fmla="*/ 102 w 124"/>
                <a:gd name="T31" fmla="*/ 106 h 122"/>
                <a:gd name="T32" fmla="*/ 93 w 124"/>
                <a:gd name="T33" fmla="*/ 107 h 122"/>
                <a:gd name="T34" fmla="*/ 89 w 124"/>
                <a:gd name="T35" fmla="*/ 114 h 122"/>
                <a:gd name="T36" fmla="*/ 84 w 124"/>
                <a:gd name="T37" fmla="*/ 113 h 122"/>
                <a:gd name="T38" fmla="*/ 80 w 124"/>
                <a:gd name="T39" fmla="*/ 121 h 122"/>
                <a:gd name="T40" fmla="*/ 73 w 124"/>
                <a:gd name="T41" fmla="*/ 116 h 122"/>
                <a:gd name="T42" fmla="*/ 59 w 124"/>
                <a:gd name="T43" fmla="*/ 122 h 122"/>
                <a:gd name="T44" fmla="*/ 52 w 124"/>
                <a:gd name="T45" fmla="*/ 116 h 122"/>
                <a:gd name="T46" fmla="*/ 35 w 124"/>
                <a:gd name="T47" fmla="*/ 117 h 122"/>
                <a:gd name="T48" fmla="*/ 36 w 124"/>
                <a:gd name="T49" fmla="*/ 111 h 122"/>
                <a:gd name="T50" fmla="*/ 30 w 124"/>
                <a:gd name="T51" fmla="*/ 107 h 122"/>
                <a:gd name="T52" fmla="*/ 23 w 124"/>
                <a:gd name="T53" fmla="*/ 108 h 122"/>
                <a:gd name="T54" fmla="*/ 23 w 124"/>
                <a:gd name="T55" fmla="*/ 100 h 122"/>
                <a:gd name="T56" fmla="*/ 14 w 124"/>
                <a:gd name="T57" fmla="*/ 98 h 122"/>
                <a:gd name="T58" fmla="*/ 13 w 124"/>
                <a:gd name="T59" fmla="*/ 87 h 122"/>
                <a:gd name="T60" fmla="*/ 8 w 124"/>
                <a:gd name="T61" fmla="*/ 87 h 122"/>
                <a:gd name="T62" fmla="*/ 9 w 124"/>
                <a:gd name="T63" fmla="*/ 78 h 122"/>
                <a:gd name="T64" fmla="*/ 3 w 124"/>
                <a:gd name="T65" fmla="*/ 75 h 122"/>
                <a:gd name="T66" fmla="*/ 2 w 124"/>
                <a:gd name="T67" fmla="*/ 57 h 122"/>
                <a:gd name="T68" fmla="*/ 5 w 124"/>
                <a:gd name="T69" fmla="*/ 43 h 122"/>
                <a:gd name="T70" fmla="*/ 19 w 124"/>
                <a:gd name="T71" fmla="*/ 19 h 122"/>
                <a:gd name="T72" fmla="*/ 30 w 124"/>
                <a:gd name="T73" fmla="*/ 19 h 122"/>
                <a:gd name="T74" fmla="*/ 32 w 124"/>
                <a:gd name="T75" fmla="*/ 12 h 122"/>
                <a:gd name="T76" fmla="*/ 44 w 124"/>
                <a:gd name="T77" fmla="*/ 6 h 122"/>
                <a:gd name="T78" fmla="*/ 50 w 124"/>
                <a:gd name="T79" fmla="*/ 9 h 122"/>
                <a:gd name="T80" fmla="*/ 70 w 124"/>
                <a:gd name="T81" fmla="*/ 1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4" h="122">
                  <a:moveTo>
                    <a:pt x="70" y="10"/>
                  </a:moveTo>
                  <a:cubicBezTo>
                    <a:pt x="73" y="10"/>
                    <a:pt x="72" y="7"/>
                    <a:pt x="75" y="7"/>
                  </a:cubicBezTo>
                  <a:cubicBezTo>
                    <a:pt x="79" y="7"/>
                    <a:pt x="78" y="12"/>
                    <a:pt x="80" y="13"/>
                  </a:cubicBezTo>
                  <a:cubicBezTo>
                    <a:pt x="86" y="14"/>
                    <a:pt x="92" y="11"/>
                    <a:pt x="97" y="9"/>
                  </a:cubicBezTo>
                  <a:cubicBezTo>
                    <a:pt x="96" y="11"/>
                    <a:pt x="94" y="13"/>
                    <a:pt x="94" y="16"/>
                  </a:cubicBezTo>
                  <a:cubicBezTo>
                    <a:pt x="96" y="19"/>
                    <a:pt x="100" y="19"/>
                    <a:pt x="103" y="21"/>
                  </a:cubicBezTo>
                  <a:cubicBezTo>
                    <a:pt x="103" y="31"/>
                    <a:pt x="110" y="33"/>
                    <a:pt x="116" y="38"/>
                  </a:cubicBezTo>
                  <a:cubicBezTo>
                    <a:pt x="119" y="38"/>
                    <a:pt x="120" y="36"/>
                    <a:pt x="123" y="37"/>
                  </a:cubicBezTo>
                  <a:cubicBezTo>
                    <a:pt x="120" y="39"/>
                    <a:pt x="115" y="38"/>
                    <a:pt x="114" y="42"/>
                  </a:cubicBezTo>
                  <a:cubicBezTo>
                    <a:pt x="114" y="50"/>
                    <a:pt x="120" y="54"/>
                    <a:pt x="117" y="61"/>
                  </a:cubicBezTo>
                  <a:cubicBezTo>
                    <a:pt x="119" y="64"/>
                    <a:pt x="124" y="64"/>
                    <a:pt x="124" y="68"/>
                  </a:cubicBezTo>
                  <a:cubicBezTo>
                    <a:pt x="118" y="69"/>
                    <a:pt x="115" y="72"/>
                    <a:pt x="114" y="77"/>
                  </a:cubicBezTo>
                  <a:cubicBezTo>
                    <a:pt x="114" y="80"/>
                    <a:pt x="116" y="80"/>
                    <a:pt x="117" y="83"/>
                  </a:cubicBezTo>
                  <a:cubicBezTo>
                    <a:pt x="115" y="86"/>
                    <a:pt x="112" y="89"/>
                    <a:pt x="114" y="94"/>
                  </a:cubicBezTo>
                  <a:cubicBezTo>
                    <a:pt x="112" y="96"/>
                    <a:pt x="109" y="93"/>
                    <a:pt x="106" y="94"/>
                  </a:cubicBezTo>
                  <a:cubicBezTo>
                    <a:pt x="104" y="97"/>
                    <a:pt x="104" y="103"/>
                    <a:pt x="102" y="106"/>
                  </a:cubicBezTo>
                  <a:cubicBezTo>
                    <a:pt x="99" y="107"/>
                    <a:pt x="97" y="108"/>
                    <a:pt x="93" y="107"/>
                  </a:cubicBezTo>
                  <a:cubicBezTo>
                    <a:pt x="91" y="109"/>
                    <a:pt x="91" y="112"/>
                    <a:pt x="89" y="114"/>
                  </a:cubicBezTo>
                  <a:cubicBezTo>
                    <a:pt x="87" y="114"/>
                    <a:pt x="86" y="113"/>
                    <a:pt x="84" y="113"/>
                  </a:cubicBezTo>
                  <a:cubicBezTo>
                    <a:pt x="81" y="114"/>
                    <a:pt x="81" y="118"/>
                    <a:pt x="80" y="121"/>
                  </a:cubicBezTo>
                  <a:cubicBezTo>
                    <a:pt x="76" y="121"/>
                    <a:pt x="76" y="117"/>
                    <a:pt x="73" y="116"/>
                  </a:cubicBezTo>
                  <a:cubicBezTo>
                    <a:pt x="68" y="115"/>
                    <a:pt x="64" y="120"/>
                    <a:pt x="59" y="122"/>
                  </a:cubicBezTo>
                  <a:cubicBezTo>
                    <a:pt x="55" y="121"/>
                    <a:pt x="53" y="119"/>
                    <a:pt x="52" y="116"/>
                  </a:cubicBezTo>
                  <a:cubicBezTo>
                    <a:pt x="44" y="114"/>
                    <a:pt x="40" y="119"/>
                    <a:pt x="35" y="117"/>
                  </a:cubicBezTo>
                  <a:cubicBezTo>
                    <a:pt x="35" y="115"/>
                    <a:pt x="34" y="112"/>
                    <a:pt x="36" y="111"/>
                  </a:cubicBezTo>
                  <a:cubicBezTo>
                    <a:pt x="35" y="109"/>
                    <a:pt x="32" y="108"/>
                    <a:pt x="30" y="107"/>
                  </a:cubicBezTo>
                  <a:cubicBezTo>
                    <a:pt x="27" y="107"/>
                    <a:pt x="25" y="110"/>
                    <a:pt x="23" y="108"/>
                  </a:cubicBezTo>
                  <a:cubicBezTo>
                    <a:pt x="20" y="105"/>
                    <a:pt x="25" y="103"/>
                    <a:pt x="23" y="100"/>
                  </a:cubicBezTo>
                  <a:cubicBezTo>
                    <a:pt x="19" y="101"/>
                    <a:pt x="16" y="100"/>
                    <a:pt x="14" y="98"/>
                  </a:cubicBezTo>
                  <a:cubicBezTo>
                    <a:pt x="15" y="93"/>
                    <a:pt x="15" y="92"/>
                    <a:pt x="13" y="87"/>
                  </a:cubicBezTo>
                  <a:cubicBezTo>
                    <a:pt x="11" y="88"/>
                    <a:pt x="10" y="87"/>
                    <a:pt x="8" y="87"/>
                  </a:cubicBezTo>
                  <a:cubicBezTo>
                    <a:pt x="7" y="83"/>
                    <a:pt x="9" y="82"/>
                    <a:pt x="9" y="78"/>
                  </a:cubicBezTo>
                  <a:cubicBezTo>
                    <a:pt x="8" y="76"/>
                    <a:pt x="5" y="77"/>
                    <a:pt x="3" y="75"/>
                  </a:cubicBezTo>
                  <a:cubicBezTo>
                    <a:pt x="7" y="70"/>
                    <a:pt x="8" y="58"/>
                    <a:pt x="2" y="57"/>
                  </a:cubicBezTo>
                  <a:cubicBezTo>
                    <a:pt x="0" y="51"/>
                    <a:pt x="8" y="50"/>
                    <a:pt x="5" y="43"/>
                  </a:cubicBezTo>
                  <a:cubicBezTo>
                    <a:pt x="12" y="39"/>
                    <a:pt x="17" y="30"/>
                    <a:pt x="19" y="19"/>
                  </a:cubicBezTo>
                  <a:cubicBezTo>
                    <a:pt x="23" y="18"/>
                    <a:pt x="27" y="21"/>
                    <a:pt x="30" y="19"/>
                  </a:cubicBezTo>
                  <a:cubicBezTo>
                    <a:pt x="31" y="17"/>
                    <a:pt x="30" y="13"/>
                    <a:pt x="32" y="12"/>
                  </a:cubicBezTo>
                  <a:cubicBezTo>
                    <a:pt x="39" y="15"/>
                    <a:pt x="43" y="14"/>
                    <a:pt x="44" y="6"/>
                  </a:cubicBezTo>
                  <a:cubicBezTo>
                    <a:pt x="46" y="7"/>
                    <a:pt x="47" y="9"/>
                    <a:pt x="50" y="9"/>
                  </a:cubicBezTo>
                  <a:cubicBezTo>
                    <a:pt x="58" y="10"/>
                    <a:pt x="67" y="0"/>
                    <a:pt x="7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5" name="Freeform 33"/>
            <p:cNvSpPr/>
            <p:nvPr/>
          </p:nvSpPr>
          <p:spPr bwMode="auto">
            <a:xfrm>
              <a:off x="2821" y="1228"/>
              <a:ext cx="81" cy="80"/>
            </a:xfrm>
            <a:custGeom>
              <a:avLst/>
              <a:gdLst>
                <a:gd name="T0" fmla="*/ 36 w 63"/>
                <a:gd name="T1" fmla="*/ 5 h 62"/>
                <a:gd name="T2" fmla="*/ 38 w 63"/>
                <a:gd name="T3" fmla="*/ 3 h 62"/>
                <a:gd name="T4" fmla="*/ 41 w 63"/>
                <a:gd name="T5" fmla="*/ 7 h 62"/>
                <a:gd name="T6" fmla="*/ 49 w 63"/>
                <a:gd name="T7" fmla="*/ 4 h 62"/>
                <a:gd name="T8" fmla="*/ 48 w 63"/>
                <a:gd name="T9" fmla="*/ 8 h 62"/>
                <a:gd name="T10" fmla="*/ 52 w 63"/>
                <a:gd name="T11" fmla="*/ 11 h 62"/>
                <a:gd name="T12" fmla="*/ 59 w 63"/>
                <a:gd name="T13" fmla="*/ 19 h 62"/>
                <a:gd name="T14" fmla="*/ 63 w 63"/>
                <a:gd name="T15" fmla="*/ 18 h 62"/>
                <a:gd name="T16" fmla="*/ 58 w 63"/>
                <a:gd name="T17" fmla="*/ 21 h 62"/>
                <a:gd name="T18" fmla="*/ 60 w 63"/>
                <a:gd name="T19" fmla="*/ 31 h 62"/>
                <a:gd name="T20" fmla="*/ 63 w 63"/>
                <a:gd name="T21" fmla="*/ 34 h 62"/>
                <a:gd name="T22" fmla="*/ 58 w 63"/>
                <a:gd name="T23" fmla="*/ 39 h 62"/>
                <a:gd name="T24" fmla="*/ 59 w 63"/>
                <a:gd name="T25" fmla="*/ 42 h 62"/>
                <a:gd name="T26" fmla="*/ 58 w 63"/>
                <a:gd name="T27" fmla="*/ 47 h 62"/>
                <a:gd name="T28" fmla="*/ 54 w 63"/>
                <a:gd name="T29" fmla="*/ 47 h 62"/>
                <a:gd name="T30" fmla="*/ 52 w 63"/>
                <a:gd name="T31" fmla="*/ 54 h 62"/>
                <a:gd name="T32" fmla="*/ 47 w 63"/>
                <a:gd name="T33" fmla="*/ 54 h 62"/>
                <a:gd name="T34" fmla="*/ 45 w 63"/>
                <a:gd name="T35" fmla="*/ 57 h 62"/>
                <a:gd name="T36" fmla="*/ 43 w 63"/>
                <a:gd name="T37" fmla="*/ 57 h 62"/>
                <a:gd name="T38" fmla="*/ 41 w 63"/>
                <a:gd name="T39" fmla="*/ 61 h 62"/>
                <a:gd name="T40" fmla="*/ 38 w 63"/>
                <a:gd name="T41" fmla="*/ 59 h 62"/>
                <a:gd name="T42" fmla="*/ 30 w 63"/>
                <a:gd name="T43" fmla="*/ 62 h 62"/>
                <a:gd name="T44" fmla="*/ 27 w 63"/>
                <a:gd name="T45" fmla="*/ 59 h 62"/>
                <a:gd name="T46" fmla="*/ 18 w 63"/>
                <a:gd name="T47" fmla="*/ 59 h 62"/>
                <a:gd name="T48" fmla="*/ 18 w 63"/>
                <a:gd name="T49" fmla="*/ 56 h 62"/>
                <a:gd name="T50" fmla="*/ 15 w 63"/>
                <a:gd name="T51" fmla="*/ 54 h 62"/>
                <a:gd name="T52" fmla="*/ 12 w 63"/>
                <a:gd name="T53" fmla="*/ 55 h 62"/>
                <a:gd name="T54" fmla="*/ 12 w 63"/>
                <a:gd name="T55" fmla="*/ 50 h 62"/>
                <a:gd name="T56" fmla="*/ 7 w 63"/>
                <a:gd name="T57" fmla="*/ 50 h 62"/>
                <a:gd name="T58" fmla="*/ 7 w 63"/>
                <a:gd name="T59" fmla="*/ 44 h 62"/>
                <a:gd name="T60" fmla="*/ 4 w 63"/>
                <a:gd name="T61" fmla="*/ 44 h 62"/>
                <a:gd name="T62" fmla="*/ 5 w 63"/>
                <a:gd name="T63" fmla="*/ 39 h 62"/>
                <a:gd name="T64" fmla="*/ 2 w 63"/>
                <a:gd name="T65" fmla="*/ 38 h 62"/>
                <a:gd name="T66" fmla="*/ 1 w 63"/>
                <a:gd name="T67" fmla="*/ 29 h 62"/>
                <a:gd name="T68" fmla="*/ 3 w 63"/>
                <a:gd name="T69" fmla="*/ 22 h 62"/>
                <a:gd name="T70" fmla="*/ 10 w 63"/>
                <a:gd name="T71" fmla="*/ 9 h 62"/>
                <a:gd name="T72" fmla="*/ 15 w 63"/>
                <a:gd name="T73" fmla="*/ 9 h 62"/>
                <a:gd name="T74" fmla="*/ 16 w 63"/>
                <a:gd name="T75" fmla="*/ 6 h 62"/>
                <a:gd name="T76" fmla="*/ 23 w 63"/>
                <a:gd name="T77" fmla="*/ 3 h 62"/>
                <a:gd name="T78" fmla="*/ 25 w 63"/>
                <a:gd name="T79" fmla="*/ 4 h 62"/>
                <a:gd name="T80" fmla="*/ 36 w 63"/>
                <a:gd name="T81" fmla="*/ 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3" h="62">
                  <a:moveTo>
                    <a:pt x="36" y="5"/>
                  </a:moveTo>
                  <a:cubicBezTo>
                    <a:pt x="37" y="5"/>
                    <a:pt x="37" y="3"/>
                    <a:pt x="38" y="3"/>
                  </a:cubicBezTo>
                  <a:cubicBezTo>
                    <a:pt x="40" y="4"/>
                    <a:pt x="40" y="6"/>
                    <a:pt x="41" y="7"/>
                  </a:cubicBezTo>
                  <a:cubicBezTo>
                    <a:pt x="44" y="7"/>
                    <a:pt x="47" y="6"/>
                    <a:pt x="49" y="4"/>
                  </a:cubicBezTo>
                  <a:cubicBezTo>
                    <a:pt x="49" y="5"/>
                    <a:pt x="48" y="6"/>
                    <a:pt x="48" y="8"/>
                  </a:cubicBezTo>
                  <a:cubicBezTo>
                    <a:pt x="49" y="9"/>
                    <a:pt x="51" y="10"/>
                    <a:pt x="52" y="11"/>
                  </a:cubicBezTo>
                  <a:cubicBezTo>
                    <a:pt x="52" y="16"/>
                    <a:pt x="56" y="17"/>
                    <a:pt x="59" y="19"/>
                  </a:cubicBezTo>
                  <a:cubicBezTo>
                    <a:pt x="60" y="19"/>
                    <a:pt x="61" y="18"/>
                    <a:pt x="63" y="18"/>
                  </a:cubicBezTo>
                  <a:cubicBezTo>
                    <a:pt x="61" y="20"/>
                    <a:pt x="58" y="19"/>
                    <a:pt x="58" y="21"/>
                  </a:cubicBezTo>
                  <a:cubicBezTo>
                    <a:pt x="58" y="25"/>
                    <a:pt x="61" y="27"/>
                    <a:pt x="60" y="31"/>
                  </a:cubicBezTo>
                  <a:cubicBezTo>
                    <a:pt x="60" y="32"/>
                    <a:pt x="63" y="32"/>
                    <a:pt x="63" y="34"/>
                  </a:cubicBezTo>
                  <a:cubicBezTo>
                    <a:pt x="60" y="35"/>
                    <a:pt x="58" y="36"/>
                    <a:pt x="58" y="39"/>
                  </a:cubicBezTo>
                  <a:cubicBezTo>
                    <a:pt x="58" y="40"/>
                    <a:pt x="59" y="41"/>
                    <a:pt x="59" y="42"/>
                  </a:cubicBezTo>
                  <a:cubicBezTo>
                    <a:pt x="59" y="43"/>
                    <a:pt x="57" y="45"/>
                    <a:pt x="58" y="47"/>
                  </a:cubicBezTo>
                  <a:cubicBezTo>
                    <a:pt x="57" y="48"/>
                    <a:pt x="56" y="47"/>
                    <a:pt x="54" y="47"/>
                  </a:cubicBezTo>
                  <a:cubicBezTo>
                    <a:pt x="53" y="49"/>
                    <a:pt x="53" y="52"/>
                    <a:pt x="52" y="54"/>
                  </a:cubicBezTo>
                  <a:cubicBezTo>
                    <a:pt x="50" y="54"/>
                    <a:pt x="49" y="55"/>
                    <a:pt x="47" y="54"/>
                  </a:cubicBezTo>
                  <a:cubicBezTo>
                    <a:pt x="46" y="55"/>
                    <a:pt x="46" y="57"/>
                    <a:pt x="45" y="57"/>
                  </a:cubicBezTo>
                  <a:cubicBezTo>
                    <a:pt x="44" y="58"/>
                    <a:pt x="44" y="57"/>
                    <a:pt x="43" y="57"/>
                  </a:cubicBezTo>
                  <a:cubicBezTo>
                    <a:pt x="42" y="58"/>
                    <a:pt x="41" y="59"/>
                    <a:pt x="41" y="61"/>
                  </a:cubicBezTo>
                  <a:cubicBezTo>
                    <a:pt x="39" y="61"/>
                    <a:pt x="39" y="59"/>
                    <a:pt x="38" y="59"/>
                  </a:cubicBezTo>
                  <a:cubicBezTo>
                    <a:pt x="35" y="58"/>
                    <a:pt x="32" y="61"/>
                    <a:pt x="30" y="62"/>
                  </a:cubicBezTo>
                  <a:cubicBezTo>
                    <a:pt x="28" y="61"/>
                    <a:pt x="27" y="60"/>
                    <a:pt x="27" y="59"/>
                  </a:cubicBezTo>
                  <a:cubicBezTo>
                    <a:pt x="23" y="58"/>
                    <a:pt x="21" y="60"/>
                    <a:pt x="18" y="59"/>
                  </a:cubicBezTo>
                  <a:cubicBezTo>
                    <a:pt x="18" y="58"/>
                    <a:pt x="18" y="57"/>
                    <a:pt x="18" y="56"/>
                  </a:cubicBezTo>
                  <a:cubicBezTo>
                    <a:pt x="18" y="55"/>
                    <a:pt x="16" y="55"/>
                    <a:pt x="15" y="54"/>
                  </a:cubicBezTo>
                  <a:cubicBezTo>
                    <a:pt x="14" y="54"/>
                    <a:pt x="13" y="56"/>
                    <a:pt x="12" y="55"/>
                  </a:cubicBezTo>
                  <a:cubicBezTo>
                    <a:pt x="10" y="53"/>
                    <a:pt x="13" y="52"/>
                    <a:pt x="12" y="50"/>
                  </a:cubicBezTo>
                  <a:cubicBezTo>
                    <a:pt x="10" y="51"/>
                    <a:pt x="8" y="51"/>
                    <a:pt x="7" y="50"/>
                  </a:cubicBezTo>
                  <a:cubicBezTo>
                    <a:pt x="8" y="47"/>
                    <a:pt x="8" y="46"/>
                    <a:pt x="7" y="44"/>
                  </a:cubicBezTo>
                  <a:cubicBezTo>
                    <a:pt x="6" y="44"/>
                    <a:pt x="5" y="44"/>
                    <a:pt x="4" y="44"/>
                  </a:cubicBezTo>
                  <a:cubicBezTo>
                    <a:pt x="4" y="42"/>
                    <a:pt x="5" y="41"/>
                    <a:pt x="5" y="39"/>
                  </a:cubicBezTo>
                  <a:cubicBezTo>
                    <a:pt x="4" y="39"/>
                    <a:pt x="3" y="39"/>
                    <a:pt x="2" y="38"/>
                  </a:cubicBezTo>
                  <a:cubicBezTo>
                    <a:pt x="4" y="35"/>
                    <a:pt x="4" y="29"/>
                    <a:pt x="1" y="29"/>
                  </a:cubicBezTo>
                  <a:cubicBezTo>
                    <a:pt x="0" y="26"/>
                    <a:pt x="4" y="25"/>
                    <a:pt x="3" y="22"/>
                  </a:cubicBezTo>
                  <a:cubicBezTo>
                    <a:pt x="7" y="20"/>
                    <a:pt x="9" y="15"/>
                    <a:pt x="10" y="9"/>
                  </a:cubicBezTo>
                  <a:cubicBezTo>
                    <a:pt x="12" y="9"/>
                    <a:pt x="14" y="10"/>
                    <a:pt x="15" y="9"/>
                  </a:cubicBezTo>
                  <a:cubicBezTo>
                    <a:pt x="16" y="9"/>
                    <a:pt x="16" y="7"/>
                    <a:pt x="16" y="6"/>
                  </a:cubicBezTo>
                  <a:cubicBezTo>
                    <a:pt x="20" y="7"/>
                    <a:pt x="22" y="7"/>
                    <a:pt x="23" y="3"/>
                  </a:cubicBezTo>
                  <a:cubicBezTo>
                    <a:pt x="24" y="3"/>
                    <a:pt x="24" y="4"/>
                    <a:pt x="25" y="4"/>
                  </a:cubicBezTo>
                  <a:cubicBezTo>
                    <a:pt x="30" y="5"/>
                    <a:pt x="34" y="0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6" name="Freeform 34"/>
            <p:cNvSpPr/>
            <p:nvPr/>
          </p:nvSpPr>
          <p:spPr bwMode="auto">
            <a:xfrm>
              <a:off x="3299" y="988"/>
              <a:ext cx="9" cy="9"/>
            </a:xfrm>
            <a:custGeom>
              <a:avLst/>
              <a:gdLst>
                <a:gd name="T0" fmla="*/ 0 w 7"/>
                <a:gd name="T1" fmla="*/ 1 h 7"/>
                <a:gd name="T2" fmla="*/ 5 w 7"/>
                <a:gd name="T3" fmla="*/ 0 h 7"/>
                <a:gd name="T4" fmla="*/ 2 w 7"/>
                <a:gd name="T5" fmla="*/ 6 h 7"/>
                <a:gd name="T6" fmla="*/ 0 w 7"/>
                <a:gd name="T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1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5" y="3"/>
                    <a:pt x="7" y="7"/>
                    <a:pt x="2" y="6"/>
                  </a:cubicBezTo>
                  <a:cubicBezTo>
                    <a:pt x="1" y="5"/>
                    <a:pt x="0" y="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7" name="Freeform 35"/>
            <p:cNvSpPr/>
            <p:nvPr/>
          </p:nvSpPr>
          <p:spPr bwMode="auto">
            <a:xfrm>
              <a:off x="3311" y="767"/>
              <a:ext cx="18" cy="16"/>
            </a:xfrm>
            <a:custGeom>
              <a:avLst/>
              <a:gdLst>
                <a:gd name="T0" fmla="*/ 1 w 14"/>
                <a:gd name="T1" fmla="*/ 3 h 13"/>
                <a:gd name="T2" fmla="*/ 13 w 14"/>
                <a:gd name="T3" fmla="*/ 0 h 13"/>
                <a:gd name="T4" fmla="*/ 14 w 14"/>
                <a:gd name="T5" fmla="*/ 9 h 13"/>
                <a:gd name="T6" fmla="*/ 1 w 14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3">
                  <a:moveTo>
                    <a:pt x="1" y="3"/>
                  </a:moveTo>
                  <a:cubicBezTo>
                    <a:pt x="4" y="2"/>
                    <a:pt x="8" y="0"/>
                    <a:pt x="13" y="0"/>
                  </a:cubicBezTo>
                  <a:cubicBezTo>
                    <a:pt x="13" y="3"/>
                    <a:pt x="14" y="6"/>
                    <a:pt x="14" y="9"/>
                  </a:cubicBezTo>
                  <a:cubicBezTo>
                    <a:pt x="8" y="13"/>
                    <a:pt x="0" y="1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8" name="Freeform 36"/>
            <p:cNvSpPr/>
            <p:nvPr/>
          </p:nvSpPr>
          <p:spPr bwMode="auto">
            <a:xfrm>
              <a:off x="3343" y="974"/>
              <a:ext cx="12" cy="13"/>
            </a:xfrm>
            <a:custGeom>
              <a:avLst/>
              <a:gdLst>
                <a:gd name="T0" fmla="*/ 0 w 10"/>
                <a:gd name="T1" fmla="*/ 2 h 10"/>
                <a:gd name="T2" fmla="*/ 8 w 10"/>
                <a:gd name="T3" fmla="*/ 0 h 10"/>
                <a:gd name="T4" fmla="*/ 9 w 10"/>
                <a:gd name="T5" fmla="*/ 10 h 10"/>
                <a:gd name="T6" fmla="*/ 0 w 10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0" y="2"/>
                  </a:moveTo>
                  <a:cubicBezTo>
                    <a:pt x="2" y="1"/>
                    <a:pt x="4" y="0"/>
                    <a:pt x="8" y="0"/>
                  </a:cubicBezTo>
                  <a:cubicBezTo>
                    <a:pt x="10" y="4"/>
                    <a:pt x="10" y="6"/>
                    <a:pt x="9" y="10"/>
                  </a:cubicBezTo>
                  <a:cubicBezTo>
                    <a:pt x="5" y="10"/>
                    <a:pt x="1" y="8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39" name="Freeform 37"/>
            <p:cNvSpPr/>
            <p:nvPr/>
          </p:nvSpPr>
          <p:spPr bwMode="auto">
            <a:xfrm>
              <a:off x="3399" y="759"/>
              <a:ext cx="11" cy="11"/>
            </a:xfrm>
            <a:custGeom>
              <a:avLst/>
              <a:gdLst>
                <a:gd name="T0" fmla="*/ 7 w 9"/>
                <a:gd name="T1" fmla="*/ 1 h 9"/>
                <a:gd name="T2" fmla="*/ 3 w 9"/>
                <a:gd name="T3" fmla="*/ 9 h 9"/>
                <a:gd name="T4" fmla="*/ 7 w 9"/>
                <a:gd name="T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7" y="1"/>
                  </a:moveTo>
                  <a:cubicBezTo>
                    <a:pt x="9" y="5"/>
                    <a:pt x="8" y="7"/>
                    <a:pt x="3" y="9"/>
                  </a:cubicBezTo>
                  <a:cubicBezTo>
                    <a:pt x="0" y="6"/>
                    <a:pt x="0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0" name="Freeform 38"/>
            <p:cNvSpPr/>
            <p:nvPr/>
          </p:nvSpPr>
          <p:spPr bwMode="auto">
            <a:xfrm>
              <a:off x="3497" y="1468"/>
              <a:ext cx="14" cy="14"/>
            </a:xfrm>
            <a:custGeom>
              <a:avLst/>
              <a:gdLst>
                <a:gd name="T0" fmla="*/ 2 w 11"/>
                <a:gd name="T1" fmla="*/ 11 h 11"/>
                <a:gd name="T2" fmla="*/ 10 w 11"/>
                <a:gd name="T3" fmla="*/ 0 h 11"/>
                <a:gd name="T4" fmla="*/ 10 w 11"/>
                <a:gd name="T5" fmla="*/ 10 h 11"/>
                <a:gd name="T6" fmla="*/ 2 w 11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1">
                  <a:moveTo>
                    <a:pt x="2" y="11"/>
                  </a:moveTo>
                  <a:cubicBezTo>
                    <a:pt x="0" y="5"/>
                    <a:pt x="3" y="0"/>
                    <a:pt x="10" y="0"/>
                  </a:cubicBezTo>
                  <a:cubicBezTo>
                    <a:pt x="11" y="5"/>
                    <a:pt x="10" y="7"/>
                    <a:pt x="10" y="10"/>
                  </a:cubicBezTo>
                  <a:cubicBezTo>
                    <a:pt x="7" y="11"/>
                    <a:pt x="4" y="11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1" name="Freeform 39"/>
            <p:cNvSpPr/>
            <p:nvPr/>
          </p:nvSpPr>
          <p:spPr bwMode="auto">
            <a:xfrm>
              <a:off x="3424" y="744"/>
              <a:ext cx="16" cy="16"/>
            </a:xfrm>
            <a:custGeom>
              <a:avLst/>
              <a:gdLst>
                <a:gd name="T0" fmla="*/ 0 w 12"/>
                <a:gd name="T1" fmla="*/ 9 h 13"/>
                <a:gd name="T2" fmla="*/ 8 w 12"/>
                <a:gd name="T3" fmla="*/ 1 h 13"/>
                <a:gd name="T4" fmla="*/ 10 w 12"/>
                <a:gd name="T5" fmla="*/ 11 h 13"/>
                <a:gd name="T6" fmla="*/ 0 w 12"/>
                <a:gd name="T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3">
                  <a:moveTo>
                    <a:pt x="0" y="9"/>
                  </a:moveTo>
                  <a:cubicBezTo>
                    <a:pt x="2" y="5"/>
                    <a:pt x="1" y="0"/>
                    <a:pt x="8" y="1"/>
                  </a:cubicBezTo>
                  <a:cubicBezTo>
                    <a:pt x="11" y="2"/>
                    <a:pt x="12" y="9"/>
                    <a:pt x="10" y="11"/>
                  </a:cubicBezTo>
                  <a:cubicBezTo>
                    <a:pt x="5" y="13"/>
                    <a:pt x="3" y="1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2" name="Freeform 40"/>
            <p:cNvSpPr/>
            <p:nvPr/>
          </p:nvSpPr>
          <p:spPr bwMode="auto">
            <a:xfrm>
              <a:off x="3633" y="1725"/>
              <a:ext cx="16" cy="18"/>
            </a:xfrm>
            <a:custGeom>
              <a:avLst/>
              <a:gdLst>
                <a:gd name="T0" fmla="*/ 7 w 13"/>
                <a:gd name="T1" fmla="*/ 14 h 14"/>
                <a:gd name="T2" fmla="*/ 4 w 13"/>
                <a:gd name="T3" fmla="*/ 14 h 14"/>
                <a:gd name="T4" fmla="*/ 4 w 13"/>
                <a:gd name="T5" fmla="*/ 1 h 14"/>
                <a:gd name="T6" fmla="*/ 13 w 13"/>
                <a:gd name="T7" fmla="*/ 6 h 14"/>
                <a:gd name="T8" fmla="*/ 7 w 13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4">
                  <a:moveTo>
                    <a:pt x="7" y="14"/>
                  </a:moveTo>
                  <a:cubicBezTo>
                    <a:pt x="6" y="14"/>
                    <a:pt x="5" y="14"/>
                    <a:pt x="4" y="14"/>
                  </a:cubicBezTo>
                  <a:cubicBezTo>
                    <a:pt x="0" y="11"/>
                    <a:pt x="2" y="4"/>
                    <a:pt x="4" y="1"/>
                  </a:cubicBezTo>
                  <a:cubicBezTo>
                    <a:pt x="8" y="0"/>
                    <a:pt x="9" y="6"/>
                    <a:pt x="13" y="6"/>
                  </a:cubicBezTo>
                  <a:cubicBezTo>
                    <a:pt x="13" y="10"/>
                    <a:pt x="7" y="10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3" name="Freeform 41"/>
            <p:cNvSpPr/>
            <p:nvPr/>
          </p:nvSpPr>
          <p:spPr bwMode="auto">
            <a:xfrm>
              <a:off x="3646" y="1717"/>
              <a:ext cx="14" cy="13"/>
            </a:xfrm>
            <a:custGeom>
              <a:avLst/>
              <a:gdLst>
                <a:gd name="T0" fmla="*/ 2 w 11"/>
                <a:gd name="T1" fmla="*/ 0 h 10"/>
                <a:gd name="T2" fmla="*/ 11 w 11"/>
                <a:gd name="T3" fmla="*/ 1 h 10"/>
                <a:gd name="T4" fmla="*/ 3 w 11"/>
                <a:gd name="T5" fmla="*/ 10 h 10"/>
                <a:gd name="T6" fmla="*/ 2 w 11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0">
                  <a:moveTo>
                    <a:pt x="2" y="0"/>
                  </a:moveTo>
                  <a:cubicBezTo>
                    <a:pt x="6" y="0"/>
                    <a:pt x="8" y="1"/>
                    <a:pt x="11" y="1"/>
                  </a:cubicBezTo>
                  <a:cubicBezTo>
                    <a:pt x="10" y="5"/>
                    <a:pt x="10" y="10"/>
                    <a:pt x="3" y="10"/>
                  </a:cubicBezTo>
                  <a:cubicBezTo>
                    <a:pt x="0" y="8"/>
                    <a:pt x="2" y="3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4" name="Freeform 42"/>
            <p:cNvSpPr/>
            <p:nvPr/>
          </p:nvSpPr>
          <p:spPr bwMode="auto">
            <a:xfrm>
              <a:off x="3523" y="698"/>
              <a:ext cx="14" cy="17"/>
            </a:xfrm>
            <a:custGeom>
              <a:avLst/>
              <a:gdLst>
                <a:gd name="T0" fmla="*/ 3 w 11"/>
                <a:gd name="T1" fmla="*/ 1 h 14"/>
                <a:gd name="T2" fmla="*/ 10 w 11"/>
                <a:gd name="T3" fmla="*/ 2 h 14"/>
                <a:gd name="T4" fmla="*/ 9 w 11"/>
                <a:gd name="T5" fmla="*/ 13 h 14"/>
                <a:gd name="T6" fmla="*/ 3 w 11"/>
                <a:gd name="T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4">
                  <a:moveTo>
                    <a:pt x="3" y="1"/>
                  </a:moveTo>
                  <a:cubicBezTo>
                    <a:pt x="6" y="0"/>
                    <a:pt x="8" y="1"/>
                    <a:pt x="10" y="2"/>
                  </a:cubicBezTo>
                  <a:cubicBezTo>
                    <a:pt x="11" y="6"/>
                    <a:pt x="10" y="9"/>
                    <a:pt x="9" y="13"/>
                  </a:cubicBezTo>
                  <a:cubicBezTo>
                    <a:pt x="3" y="14"/>
                    <a:pt x="0" y="6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5" name="Freeform 43"/>
            <p:cNvSpPr/>
            <p:nvPr/>
          </p:nvSpPr>
          <p:spPr bwMode="auto">
            <a:xfrm>
              <a:off x="3545" y="777"/>
              <a:ext cx="11" cy="11"/>
            </a:xfrm>
            <a:custGeom>
              <a:avLst/>
              <a:gdLst>
                <a:gd name="T0" fmla="*/ 1 w 9"/>
                <a:gd name="T1" fmla="*/ 5 h 9"/>
                <a:gd name="T2" fmla="*/ 6 w 9"/>
                <a:gd name="T3" fmla="*/ 0 h 9"/>
                <a:gd name="T4" fmla="*/ 9 w 9"/>
                <a:gd name="T5" fmla="*/ 9 h 9"/>
                <a:gd name="T6" fmla="*/ 1 w 9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1" y="5"/>
                  </a:moveTo>
                  <a:cubicBezTo>
                    <a:pt x="0" y="1"/>
                    <a:pt x="2" y="0"/>
                    <a:pt x="6" y="0"/>
                  </a:cubicBezTo>
                  <a:cubicBezTo>
                    <a:pt x="7" y="3"/>
                    <a:pt x="9" y="4"/>
                    <a:pt x="9" y="9"/>
                  </a:cubicBezTo>
                  <a:cubicBezTo>
                    <a:pt x="5" y="9"/>
                    <a:pt x="5" y="4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6" name="Freeform 44"/>
            <p:cNvSpPr/>
            <p:nvPr/>
          </p:nvSpPr>
          <p:spPr bwMode="auto">
            <a:xfrm>
              <a:off x="3545" y="729"/>
              <a:ext cx="15" cy="17"/>
            </a:xfrm>
            <a:custGeom>
              <a:avLst/>
              <a:gdLst>
                <a:gd name="T0" fmla="*/ 4 w 12"/>
                <a:gd name="T1" fmla="*/ 1 h 13"/>
                <a:gd name="T2" fmla="*/ 12 w 12"/>
                <a:gd name="T3" fmla="*/ 12 h 13"/>
                <a:gd name="T4" fmla="*/ 4 w 12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4" y="1"/>
                  </a:moveTo>
                  <a:cubicBezTo>
                    <a:pt x="11" y="0"/>
                    <a:pt x="12" y="6"/>
                    <a:pt x="12" y="12"/>
                  </a:cubicBezTo>
                  <a:cubicBezTo>
                    <a:pt x="4" y="13"/>
                    <a:pt x="0" y="7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7" name="Freeform 45"/>
            <p:cNvSpPr/>
            <p:nvPr/>
          </p:nvSpPr>
          <p:spPr bwMode="auto">
            <a:xfrm>
              <a:off x="3644" y="636"/>
              <a:ext cx="17" cy="23"/>
            </a:xfrm>
            <a:custGeom>
              <a:avLst/>
              <a:gdLst>
                <a:gd name="T0" fmla="*/ 5 w 13"/>
                <a:gd name="T1" fmla="*/ 1 h 18"/>
                <a:gd name="T2" fmla="*/ 9 w 13"/>
                <a:gd name="T3" fmla="*/ 18 h 18"/>
                <a:gd name="T4" fmla="*/ 5 w 13"/>
                <a:gd name="T5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8">
                  <a:moveTo>
                    <a:pt x="5" y="1"/>
                  </a:moveTo>
                  <a:cubicBezTo>
                    <a:pt x="13" y="0"/>
                    <a:pt x="12" y="15"/>
                    <a:pt x="9" y="18"/>
                  </a:cubicBezTo>
                  <a:cubicBezTo>
                    <a:pt x="1" y="17"/>
                    <a:pt x="0" y="6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8" name="Freeform 46"/>
            <p:cNvSpPr/>
            <p:nvPr/>
          </p:nvSpPr>
          <p:spPr bwMode="auto">
            <a:xfrm>
              <a:off x="3743" y="602"/>
              <a:ext cx="14" cy="17"/>
            </a:xfrm>
            <a:custGeom>
              <a:avLst/>
              <a:gdLst>
                <a:gd name="T0" fmla="*/ 2 w 11"/>
                <a:gd name="T1" fmla="*/ 14 h 14"/>
                <a:gd name="T2" fmla="*/ 2 w 11"/>
                <a:gd name="T3" fmla="*/ 0 h 14"/>
                <a:gd name="T4" fmla="*/ 10 w 11"/>
                <a:gd name="T5" fmla="*/ 5 h 14"/>
                <a:gd name="T6" fmla="*/ 2 w 11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4">
                  <a:moveTo>
                    <a:pt x="2" y="14"/>
                  </a:moveTo>
                  <a:cubicBezTo>
                    <a:pt x="2" y="9"/>
                    <a:pt x="0" y="3"/>
                    <a:pt x="2" y="0"/>
                  </a:cubicBezTo>
                  <a:cubicBezTo>
                    <a:pt x="6" y="0"/>
                    <a:pt x="8" y="3"/>
                    <a:pt x="10" y="5"/>
                  </a:cubicBezTo>
                  <a:cubicBezTo>
                    <a:pt x="11" y="10"/>
                    <a:pt x="7" y="12"/>
                    <a:pt x="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49" name="Freeform 47"/>
            <p:cNvSpPr/>
            <p:nvPr/>
          </p:nvSpPr>
          <p:spPr bwMode="auto">
            <a:xfrm>
              <a:off x="3984" y="1532"/>
              <a:ext cx="7" cy="7"/>
            </a:xfrm>
            <a:custGeom>
              <a:avLst/>
              <a:gdLst>
                <a:gd name="T0" fmla="*/ 0 w 5"/>
                <a:gd name="T1" fmla="*/ 0 h 6"/>
                <a:gd name="T2" fmla="*/ 4 w 5"/>
                <a:gd name="T3" fmla="*/ 0 h 6"/>
                <a:gd name="T4" fmla="*/ 4 w 5"/>
                <a:gd name="T5" fmla="*/ 6 h 6"/>
                <a:gd name="T6" fmla="*/ 0 w 5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5" y="3"/>
                    <a:pt x="4" y="4"/>
                    <a:pt x="4" y="6"/>
                  </a:cubicBezTo>
                  <a:cubicBezTo>
                    <a:pt x="1" y="6"/>
                    <a:pt x="0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0" name="Freeform 48"/>
            <p:cNvSpPr/>
            <p:nvPr/>
          </p:nvSpPr>
          <p:spPr bwMode="auto">
            <a:xfrm>
              <a:off x="3992" y="1529"/>
              <a:ext cx="34" cy="59"/>
            </a:xfrm>
            <a:custGeom>
              <a:avLst/>
              <a:gdLst>
                <a:gd name="T0" fmla="*/ 0 w 27"/>
                <a:gd name="T1" fmla="*/ 5 h 46"/>
                <a:gd name="T2" fmla="*/ 5 w 27"/>
                <a:gd name="T3" fmla="*/ 1 h 46"/>
                <a:gd name="T4" fmla="*/ 24 w 27"/>
                <a:gd name="T5" fmla="*/ 22 h 46"/>
                <a:gd name="T6" fmla="*/ 20 w 27"/>
                <a:gd name="T7" fmla="*/ 46 h 46"/>
                <a:gd name="T8" fmla="*/ 0 w 27"/>
                <a:gd name="T9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46">
                  <a:moveTo>
                    <a:pt x="0" y="5"/>
                  </a:moveTo>
                  <a:cubicBezTo>
                    <a:pt x="3" y="4"/>
                    <a:pt x="4" y="3"/>
                    <a:pt x="5" y="1"/>
                  </a:cubicBezTo>
                  <a:cubicBezTo>
                    <a:pt x="18" y="0"/>
                    <a:pt x="15" y="18"/>
                    <a:pt x="24" y="22"/>
                  </a:cubicBezTo>
                  <a:cubicBezTo>
                    <a:pt x="27" y="33"/>
                    <a:pt x="24" y="40"/>
                    <a:pt x="20" y="46"/>
                  </a:cubicBezTo>
                  <a:cubicBezTo>
                    <a:pt x="5" y="39"/>
                    <a:pt x="7" y="16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1" name="Freeform 49"/>
            <p:cNvSpPr/>
            <p:nvPr/>
          </p:nvSpPr>
          <p:spPr bwMode="auto">
            <a:xfrm>
              <a:off x="3886" y="741"/>
              <a:ext cx="18" cy="18"/>
            </a:xfrm>
            <a:custGeom>
              <a:avLst/>
              <a:gdLst>
                <a:gd name="T0" fmla="*/ 10 w 14"/>
                <a:gd name="T1" fmla="*/ 0 h 14"/>
                <a:gd name="T2" fmla="*/ 6 w 14"/>
                <a:gd name="T3" fmla="*/ 14 h 14"/>
                <a:gd name="T4" fmla="*/ 10 w 14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4">
                  <a:moveTo>
                    <a:pt x="10" y="0"/>
                  </a:moveTo>
                  <a:cubicBezTo>
                    <a:pt x="14" y="6"/>
                    <a:pt x="12" y="13"/>
                    <a:pt x="6" y="14"/>
                  </a:cubicBezTo>
                  <a:cubicBezTo>
                    <a:pt x="0" y="9"/>
                    <a:pt x="1" y="2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2" name="Freeform 50"/>
            <p:cNvSpPr/>
            <p:nvPr/>
          </p:nvSpPr>
          <p:spPr bwMode="auto">
            <a:xfrm>
              <a:off x="4166" y="1661"/>
              <a:ext cx="9" cy="6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7 w 7"/>
                <a:gd name="T5" fmla="*/ 4 h 5"/>
                <a:gd name="T6" fmla="*/ 1 w 7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4" y="0"/>
                    <a:pt x="7" y="0"/>
                    <a:pt x="7" y="4"/>
                  </a:cubicBezTo>
                  <a:cubicBezTo>
                    <a:pt x="5" y="5"/>
                    <a:pt x="3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3" name="Freeform 51"/>
            <p:cNvSpPr/>
            <p:nvPr/>
          </p:nvSpPr>
          <p:spPr bwMode="auto">
            <a:xfrm>
              <a:off x="4041" y="556"/>
              <a:ext cx="17" cy="11"/>
            </a:xfrm>
            <a:custGeom>
              <a:avLst/>
              <a:gdLst>
                <a:gd name="T0" fmla="*/ 0 w 14"/>
                <a:gd name="T1" fmla="*/ 2 h 9"/>
                <a:gd name="T2" fmla="*/ 14 w 14"/>
                <a:gd name="T3" fmla="*/ 0 h 9"/>
                <a:gd name="T4" fmla="*/ 2 w 14"/>
                <a:gd name="T5" fmla="*/ 8 h 9"/>
                <a:gd name="T6" fmla="*/ 0 w 14"/>
                <a:gd name="T7" fmla="*/ 3 h 9"/>
                <a:gd name="T8" fmla="*/ 0 w 14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0" y="2"/>
                  </a:moveTo>
                  <a:cubicBezTo>
                    <a:pt x="5" y="1"/>
                    <a:pt x="9" y="1"/>
                    <a:pt x="14" y="0"/>
                  </a:cubicBezTo>
                  <a:cubicBezTo>
                    <a:pt x="13" y="5"/>
                    <a:pt x="8" y="9"/>
                    <a:pt x="2" y="8"/>
                  </a:cubicBezTo>
                  <a:cubicBezTo>
                    <a:pt x="2" y="6"/>
                    <a:pt x="2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4" name="Freeform 52"/>
            <p:cNvSpPr/>
            <p:nvPr/>
          </p:nvSpPr>
          <p:spPr bwMode="auto">
            <a:xfrm>
              <a:off x="4081" y="813"/>
              <a:ext cx="35" cy="42"/>
            </a:xfrm>
            <a:custGeom>
              <a:avLst/>
              <a:gdLst>
                <a:gd name="T0" fmla="*/ 0 w 27"/>
                <a:gd name="T1" fmla="*/ 27 h 33"/>
                <a:gd name="T2" fmla="*/ 21 w 27"/>
                <a:gd name="T3" fmla="*/ 0 h 33"/>
                <a:gd name="T4" fmla="*/ 18 w 27"/>
                <a:gd name="T5" fmla="*/ 25 h 33"/>
                <a:gd name="T6" fmla="*/ 0 w 27"/>
                <a:gd name="T7" fmla="*/ 2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3">
                  <a:moveTo>
                    <a:pt x="0" y="27"/>
                  </a:moveTo>
                  <a:cubicBezTo>
                    <a:pt x="0" y="13"/>
                    <a:pt x="12" y="8"/>
                    <a:pt x="21" y="0"/>
                  </a:cubicBezTo>
                  <a:cubicBezTo>
                    <a:pt x="27" y="8"/>
                    <a:pt x="17" y="16"/>
                    <a:pt x="18" y="25"/>
                  </a:cubicBezTo>
                  <a:cubicBezTo>
                    <a:pt x="11" y="16"/>
                    <a:pt x="8" y="33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5" name="Freeform 53"/>
            <p:cNvSpPr/>
            <p:nvPr/>
          </p:nvSpPr>
          <p:spPr bwMode="auto">
            <a:xfrm>
              <a:off x="4126" y="951"/>
              <a:ext cx="31" cy="18"/>
            </a:xfrm>
            <a:custGeom>
              <a:avLst/>
              <a:gdLst>
                <a:gd name="T0" fmla="*/ 16 w 24"/>
                <a:gd name="T1" fmla="*/ 0 h 14"/>
                <a:gd name="T2" fmla="*/ 16 w 24"/>
                <a:gd name="T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" h="14">
                  <a:moveTo>
                    <a:pt x="16" y="0"/>
                  </a:moveTo>
                  <a:cubicBezTo>
                    <a:pt x="24" y="14"/>
                    <a:pt x="0" y="5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6" name="Freeform 54"/>
            <p:cNvSpPr/>
            <p:nvPr/>
          </p:nvSpPr>
          <p:spPr bwMode="auto">
            <a:xfrm>
              <a:off x="4117" y="774"/>
              <a:ext cx="18" cy="22"/>
            </a:xfrm>
            <a:custGeom>
              <a:avLst/>
              <a:gdLst>
                <a:gd name="T0" fmla="*/ 0 w 14"/>
                <a:gd name="T1" fmla="*/ 4 h 17"/>
                <a:gd name="T2" fmla="*/ 4 w 14"/>
                <a:gd name="T3" fmla="*/ 0 h 17"/>
                <a:gd name="T4" fmla="*/ 14 w 14"/>
                <a:gd name="T5" fmla="*/ 12 h 17"/>
                <a:gd name="T6" fmla="*/ 0 w 14"/>
                <a:gd name="T7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4"/>
                  </a:moveTo>
                  <a:cubicBezTo>
                    <a:pt x="3" y="3"/>
                    <a:pt x="4" y="2"/>
                    <a:pt x="4" y="0"/>
                  </a:cubicBezTo>
                  <a:cubicBezTo>
                    <a:pt x="9" y="3"/>
                    <a:pt x="13" y="5"/>
                    <a:pt x="14" y="12"/>
                  </a:cubicBezTo>
                  <a:cubicBezTo>
                    <a:pt x="8" y="17"/>
                    <a:pt x="0" y="13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7" name="Freeform 55"/>
            <p:cNvSpPr/>
            <p:nvPr/>
          </p:nvSpPr>
          <p:spPr bwMode="auto">
            <a:xfrm>
              <a:off x="4221" y="1477"/>
              <a:ext cx="15" cy="14"/>
            </a:xfrm>
            <a:custGeom>
              <a:avLst/>
              <a:gdLst>
                <a:gd name="T0" fmla="*/ 4 w 12"/>
                <a:gd name="T1" fmla="*/ 0 h 11"/>
                <a:gd name="T2" fmla="*/ 9 w 12"/>
                <a:gd name="T3" fmla="*/ 11 h 11"/>
                <a:gd name="T4" fmla="*/ 4 w 12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1">
                  <a:moveTo>
                    <a:pt x="4" y="0"/>
                  </a:moveTo>
                  <a:cubicBezTo>
                    <a:pt x="10" y="1"/>
                    <a:pt x="12" y="5"/>
                    <a:pt x="9" y="11"/>
                  </a:cubicBezTo>
                  <a:cubicBezTo>
                    <a:pt x="3" y="11"/>
                    <a:pt x="0" y="4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8" name="Freeform 56"/>
            <p:cNvSpPr/>
            <p:nvPr/>
          </p:nvSpPr>
          <p:spPr bwMode="auto">
            <a:xfrm>
              <a:off x="4181" y="1162"/>
              <a:ext cx="33" cy="17"/>
            </a:xfrm>
            <a:custGeom>
              <a:avLst/>
              <a:gdLst>
                <a:gd name="T0" fmla="*/ 0 w 26"/>
                <a:gd name="T1" fmla="*/ 8 h 13"/>
                <a:gd name="T2" fmla="*/ 2 w 26"/>
                <a:gd name="T3" fmla="*/ 4 h 13"/>
                <a:gd name="T4" fmla="*/ 26 w 26"/>
                <a:gd name="T5" fmla="*/ 3 h 13"/>
                <a:gd name="T6" fmla="*/ 25 w 26"/>
                <a:gd name="T7" fmla="*/ 13 h 13"/>
                <a:gd name="T8" fmla="*/ 0 w 26"/>
                <a:gd name="T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3">
                  <a:moveTo>
                    <a:pt x="0" y="8"/>
                  </a:moveTo>
                  <a:cubicBezTo>
                    <a:pt x="0" y="6"/>
                    <a:pt x="0" y="5"/>
                    <a:pt x="2" y="4"/>
                  </a:cubicBezTo>
                  <a:cubicBezTo>
                    <a:pt x="8" y="0"/>
                    <a:pt x="19" y="2"/>
                    <a:pt x="26" y="3"/>
                  </a:cubicBezTo>
                  <a:cubicBezTo>
                    <a:pt x="26" y="7"/>
                    <a:pt x="24" y="9"/>
                    <a:pt x="25" y="13"/>
                  </a:cubicBezTo>
                  <a:cubicBezTo>
                    <a:pt x="14" y="10"/>
                    <a:pt x="8" y="13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59" name="Freeform 57"/>
            <p:cNvSpPr/>
            <p:nvPr/>
          </p:nvSpPr>
          <p:spPr bwMode="auto">
            <a:xfrm>
              <a:off x="4186" y="1127"/>
              <a:ext cx="64" cy="30"/>
            </a:xfrm>
            <a:custGeom>
              <a:avLst/>
              <a:gdLst>
                <a:gd name="T0" fmla="*/ 2 w 50"/>
                <a:gd name="T1" fmla="*/ 17 h 23"/>
                <a:gd name="T2" fmla="*/ 8 w 50"/>
                <a:gd name="T3" fmla="*/ 4 h 23"/>
                <a:gd name="T4" fmla="*/ 43 w 50"/>
                <a:gd name="T5" fmla="*/ 0 h 23"/>
                <a:gd name="T6" fmla="*/ 50 w 50"/>
                <a:gd name="T7" fmla="*/ 8 h 23"/>
                <a:gd name="T8" fmla="*/ 2 w 50"/>
                <a:gd name="T9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3">
                  <a:moveTo>
                    <a:pt x="2" y="17"/>
                  </a:moveTo>
                  <a:cubicBezTo>
                    <a:pt x="0" y="10"/>
                    <a:pt x="5" y="8"/>
                    <a:pt x="8" y="4"/>
                  </a:cubicBezTo>
                  <a:cubicBezTo>
                    <a:pt x="17" y="12"/>
                    <a:pt x="32" y="1"/>
                    <a:pt x="43" y="0"/>
                  </a:cubicBezTo>
                  <a:cubicBezTo>
                    <a:pt x="44" y="4"/>
                    <a:pt x="48" y="5"/>
                    <a:pt x="50" y="8"/>
                  </a:cubicBezTo>
                  <a:cubicBezTo>
                    <a:pt x="40" y="23"/>
                    <a:pt x="18" y="20"/>
                    <a:pt x="2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0" name="Freeform 58"/>
            <p:cNvSpPr/>
            <p:nvPr/>
          </p:nvSpPr>
          <p:spPr bwMode="auto">
            <a:xfrm>
              <a:off x="4207" y="1239"/>
              <a:ext cx="12" cy="12"/>
            </a:xfrm>
            <a:custGeom>
              <a:avLst/>
              <a:gdLst>
                <a:gd name="T0" fmla="*/ 1 w 10"/>
                <a:gd name="T1" fmla="*/ 8 h 10"/>
                <a:gd name="T2" fmla="*/ 3 w 10"/>
                <a:gd name="T3" fmla="*/ 0 h 10"/>
                <a:gd name="T4" fmla="*/ 10 w 10"/>
                <a:gd name="T5" fmla="*/ 8 h 10"/>
                <a:gd name="T6" fmla="*/ 1 w 10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1" y="8"/>
                  </a:moveTo>
                  <a:cubicBezTo>
                    <a:pt x="0" y="4"/>
                    <a:pt x="3" y="3"/>
                    <a:pt x="3" y="0"/>
                  </a:cubicBezTo>
                  <a:cubicBezTo>
                    <a:pt x="8" y="0"/>
                    <a:pt x="9" y="4"/>
                    <a:pt x="10" y="8"/>
                  </a:cubicBezTo>
                  <a:cubicBezTo>
                    <a:pt x="7" y="9"/>
                    <a:pt x="3" y="10"/>
                    <a:pt x="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1" name="Freeform 59"/>
            <p:cNvSpPr/>
            <p:nvPr/>
          </p:nvSpPr>
          <p:spPr bwMode="auto">
            <a:xfrm>
              <a:off x="4237" y="1185"/>
              <a:ext cx="37" cy="20"/>
            </a:xfrm>
            <a:custGeom>
              <a:avLst/>
              <a:gdLst>
                <a:gd name="T0" fmla="*/ 1 w 29"/>
                <a:gd name="T1" fmla="*/ 0 h 16"/>
                <a:gd name="T2" fmla="*/ 29 w 29"/>
                <a:gd name="T3" fmla="*/ 10 h 16"/>
                <a:gd name="T4" fmla="*/ 1 w 29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16">
                  <a:moveTo>
                    <a:pt x="1" y="0"/>
                  </a:moveTo>
                  <a:cubicBezTo>
                    <a:pt x="12" y="1"/>
                    <a:pt x="23" y="2"/>
                    <a:pt x="29" y="10"/>
                  </a:cubicBezTo>
                  <a:cubicBezTo>
                    <a:pt x="17" y="11"/>
                    <a:pt x="0" y="16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2" name="Freeform 60"/>
            <p:cNvSpPr/>
            <p:nvPr/>
          </p:nvSpPr>
          <p:spPr bwMode="auto">
            <a:xfrm>
              <a:off x="4177" y="727"/>
              <a:ext cx="23" cy="14"/>
            </a:xfrm>
            <a:custGeom>
              <a:avLst/>
              <a:gdLst>
                <a:gd name="T0" fmla="*/ 2 w 18"/>
                <a:gd name="T1" fmla="*/ 11 h 11"/>
                <a:gd name="T2" fmla="*/ 7 w 18"/>
                <a:gd name="T3" fmla="*/ 0 h 11"/>
                <a:gd name="T4" fmla="*/ 18 w 18"/>
                <a:gd name="T5" fmla="*/ 6 h 11"/>
                <a:gd name="T6" fmla="*/ 2 w 18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1">
                  <a:moveTo>
                    <a:pt x="2" y="11"/>
                  </a:moveTo>
                  <a:cubicBezTo>
                    <a:pt x="0" y="5"/>
                    <a:pt x="4" y="3"/>
                    <a:pt x="7" y="0"/>
                  </a:cubicBezTo>
                  <a:cubicBezTo>
                    <a:pt x="11" y="1"/>
                    <a:pt x="17" y="1"/>
                    <a:pt x="18" y="6"/>
                  </a:cubicBezTo>
                  <a:cubicBezTo>
                    <a:pt x="14" y="9"/>
                    <a:pt x="9" y="11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3" name="Freeform 61"/>
            <p:cNvSpPr/>
            <p:nvPr/>
          </p:nvSpPr>
          <p:spPr bwMode="auto">
            <a:xfrm>
              <a:off x="4274" y="1296"/>
              <a:ext cx="16" cy="16"/>
            </a:xfrm>
            <a:custGeom>
              <a:avLst/>
              <a:gdLst>
                <a:gd name="T0" fmla="*/ 1 w 12"/>
                <a:gd name="T1" fmla="*/ 12 h 12"/>
                <a:gd name="T2" fmla="*/ 0 w 12"/>
                <a:gd name="T3" fmla="*/ 1 h 12"/>
                <a:gd name="T4" fmla="*/ 7 w 12"/>
                <a:gd name="T5" fmla="*/ 0 h 12"/>
                <a:gd name="T6" fmla="*/ 11 w 12"/>
                <a:gd name="T7" fmla="*/ 7 h 12"/>
                <a:gd name="T8" fmla="*/ 1 w 12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" y="12"/>
                  </a:moveTo>
                  <a:cubicBezTo>
                    <a:pt x="1" y="8"/>
                    <a:pt x="0" y="5"/>
                    <a:pt x="0" y="1"/>
                  </a:cubicBezTo>
                  <a:cubicBezTo>
                    <a:pt x="2" y="1"/>
                    <a:pt x="5" y="1"/>
                    <a:pt x="7" y="0"/>
                  </a:cubicBezTo>
                  <a:cubicBezTo>
                    <a:pt x="10" y="1"/>
                    <a:pt x="8" y="7"/>
                    <a:pt x="11" y="7"/>
                  </a:cubicBezTo>
                  <a:cubicBezTo>
                    <a:pt x="12" y="12"/>
                    <a:pt x="5" y="11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4" name="Freeform 62"/>
            <p:cNvSpPr/>
            <p:nvPr/>
          </p:nvSpPr>
          <p:spPr bwMode="auto">
            <a:xfrm>
              <a:off x="4251" y="1122"/>
              <a:ext cx="13" cy="12"/>
            </a:xfrm>
            <a:custGeom>
              <a:avLst/>
              <a:gdLst>
                <a:gd name="T0" fmla="*/ 0 w 10"/>
                <a:gd name="T1" fmla="*/ 7 h 9"/>
                <a:gd name="T2" fmla="*/ 9 w 10"/>
                <a:gd name="T3" fmla="*/ 0 h 9"/>
                <a:gd name="T4" fmla="*/ 0 w 10"/>
                <a:gd name="T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0" y="7"/>
                  </a:moveTo>
                  <a:cubicBezTo>
                    <a:pt x="2" y="4"/>
                    <a:pt x="3" y="0"/>
                    <a:pt x="9" y="0"/>
                  </a:cubicBezTo>
                  <a:cubicBezTo>
                    <a:pt x="10" y="6"/>
                    <a:pt x="3" y="9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5" name="Freeform 63"/>
            <p:cNvSpPr/>
            <p:nvPr/>
          </p:nvSpPr>
          <p:spPr bwMode="auto">
            <a:xfrm>
              <a:off x="4387" y="1431"/>
              <a:ext cx="19" cy="16"/>
            </a:xfrm>
            <a:custGeom>
              <a:avLst/>
              <a:gdLst>
                <a:gd name="T0" fmla="*/ 0 w 15"/>
                <a:gd name="T1" fmla="*/ 0 h 13"/>
                <a:gd name="T2" fmla="*/ 15 w 15"/>
                <a:gd name="T3" fmla="*/ 9 h 13"/>
                <a:gd name="T4" fmla="*/ 0 w 15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3">
                  <a:moveTo>
                    <a:pt x="0" y="0"/>
                  </a:moveTo>
                  <a:cubicBezTo>
                    <a:pt x="6" y="2"/>
                    <a:pt x="15" y="0"/>
                    <a:pt x="15" y="9"/>
                  </a:cubicBezTo>
                  <a:cubicBezTo>
                    <a:pt x="8" y="13"/>
                    <a:pt x="2" y="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6" name="Freeform 64"/>
            <p:cNvSpPr/>
            <p:nvPr/>
          </p:nvSpPr>
          <p:spPr bwMode="auto">
            <a:xfrm>
              <a:off x="4351" y="1100"/>
              <a:ext cx="14" cy="17"/>
            </a:xfrm>
            <a:custGeom>
              <a:avLst/>
              <a:gdLst>
                <a:gd name="T0" fmla="*/ 1 w 11"/>
                <a:gd name="T1" fmla="*/ 10 h 13"/>
                <a:gd name="T2" fmla="*/ 7 w 11"/>
                <a:gd name="T3" fmla="*/ 0 h 13"/>
                <a:gd name="T4" fmla="*/ 1 w 11"/>
                <a:gd name="T5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1" y="10"/>
                  </a:moveTo>
                  <a:cubicBezTo>
                    <a:pt x="0" y="5"/>
                    <a:pt x="0" y="0"/>
                    <a:pt x="7" y="0"/>
                  </a:cubicBezTo>
                  <a:cubicBezTo>
                    <a:pt x="11" y="5"/>
                    <a:pt x="7" y="13"/>
                    <a:pt x="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7" name="Freeform 65"/>
            <p:cNvSpPr/>
            <p:nvPr/>
          </p:nvSpPr>
          <p:spPr bwMode="auto">
            <a:xfrm>
              <a:off x="4374" y="1245"/>
              <a:ext cx="14" cy="14"/>
            </a:xfrm>
            <a:custGeom>
              <a:avLst/>
              <a:gdLst>
                <a:gd name="T0" fmla="*/ 1 w 11"/>
                <a:gd name="T1" fmla="*/ 6 h 11"/>
                <a:gd name="T2" fmla="*/ 8 w 11"/>
                <a:gd name="T3" fmla="*/ 0 h 11"/>
                <a:gd name="T4" fmla="*/ 9 w 11"/>
                <a:gd name="T5" fmla="*/ 10 h 11"/>
                <a:gd name="T6" fmla="*/ 1 w 11"/>
                <a:gd name="T7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1">
                  <a:moveTo>
                    <a:pt x="1" y="6"/>
                  </a:moveTo>
                  <a:cubicBezTo>
                    <a:pt x="0" y="2"/>
                    <a:pt x="2" y="0"/>
                    <a:pt x="8" y="0"/>
                  </a:cubicBezTo>
                  <a:cubicBezTo>
                    <a:pt x="11" y="2"/>
                    <a:pt x="9" y="6"/>
                    <a:pt x="9" y="10"/>
                  </a:cubicBezTo>
                  <a:cubicBezTo>
                    <a:pt x="4" y="11"/>
                    <a:pt x="2" y="9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8" name="Freeform 66"/>
            <p:cNvSpPr/>
            <p:nvPr/>
          </p:nvSpPr>
          <p:spPr bwMode="auto">
            <a:xfrm>
              <a:off x="4345" y="1022"/>
              <a:ext cx="19" cy="17"/>
            </a:xfrm>
            <a:custGeom>
              <a:avLst/>
              <a:gdLst>
                <a:gd name="T0" fmla="*/ 3 w 15"/>
                <a:gd name="T1" fmla="*/ 1 h 13"/>
                <a:gd name="T2" fmla="*/ 9 w 15"/>
                <a:gd name="T3" fmla="*/ 0 h 13"/>
                <a:gd name="T4" fmla="*/ 15 w 15"/>
                <a:gd name="T5" fmla="*/ 10 h 13"/>
                <a:gd name="T6" fmla="*/ 3 w 15"/>
                <a:gd name="T7" fmla="*/ 13 h 13"/>
                <a:gd name="T8" fmla="*/ 3 w 15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3" y="1"/>
                  </a:moveTo>
                  <a:cubicBezTo>
                    <a:pt x="5" y="1"/>
                    <a:pt x="7" y="0"/>
                    <a:pt x="9" y="0"/>
                  </a:cubicBezTo>
                  <a:cubicBezTo>
                    <a:pt x="10" y="4"/>
                    <a:pt x="14" y="6"/>
                    <a:pt x="15" y="10"/>
                  </a:cubicBezTo>
                  <a:cubicBezTo>
                    <a:pt x="10" y="12"/>
                    <a:pt x="8" y="10"/>
                    <a:pt x="3" y="13"/>
                  </a:cubicBezTo>
                  <a:cubicBezTo>
                    <a:pt x="0" y="9"/>
                    <a:pt x="1" y="5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69" name="Freeform 67"/>
            <p:cNvSpPr/>
            <p:nvPr/>
          </p:nvSpPr>
          <p:spPr bwMode="auto">
            <a:xfrm>
              <a:off x="4397" y="1211"/>
              <a:ext cx="27" cy="20"/>
            </a:xfrm>
            <a:custGeom>
              <a:avLst/>
              <a:gdLst>
                <a:gd name="T0" fmla="*/ 17 w 21"/>
                <a:gd name="T1" fmla="*/ 0 h 16"/>
                <a:gd name="T2" fmla="*/ 17 w 21"/>
                <a:gd name="T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" h="16">
                  <a:moveTo>
                    <a:pt x="17" y="0"/>
                  </a:moveTo>
                  <a:cubicBezTo>
                    <a:pt x="21" y="16"/>
                    <a:pt x="0" y="1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70" name="Freeform 68"/>
            <p:cNvSpPr/>
            <p:nvPr/>
          </p:nvSpPr>
          <p:spPr bwMode="auto">
            <a:xfrm>
              <a:off x="4409" y="1287"/>
              <a:ext cx="52" cy="48"/>
            </a:xfrm>
            <a:custGeom>
              <a:avLst/>
              <a:gdLst>
                <a:gd name="T0" fmla="*/ 41 w 41"/>
                <a:gd name="T1" fmla="*/ 23 h 37"/>
                <a:gd name="T2" fmla="*/ 26 w 41"/>
                <a:gd name="T3" fmla="*/ 37 h 37"/>
                <a:gd name="T4" fmla="*/ 41 w 41"/>
                <a:gd name="T5" fmla="*/ 2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7">
                  <a:moveTo>
                    <a:pt x="41" y="23"/>
                  </a:moveTo>
                  <a:cubicBezTo>
                    <a:pt x="41" y="31"/>
                    <a:pt x="32" y="37"/>
                    <a:pt x="26" y="37"/>
                  </a:cubicBezTo>
                  <a:cubicBezTo>
                    <a:pt x="0" y="37"/>
                    <a:pt x="24" y="0"/>
                    <a:pt x="4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71" name="Freeform 69"/>
            <p:cNvSpPr/>
            <p:nvPr/>
          </p:nvSpPr>
          <p:spPr bwMode="auto">
            <a:xfrm>
              <a:off x="4415" y="1239"/>
              <a:ext cx="17" cy="12"/>
            </a:xfrm>
            <a:custGeom>
              <a:avLst/>
              <a:gdLst>
                <a:gd name="T0" fmla="*/ 0 w 13"/>
                <a:gd name="T1" fmla="*/ 6 h 10"/>
                <a:gd name="T2" fmla="*/ 12 w 13"/>
                <a:gd name="T3" fmla="*/ 9 h 10"/>
                <a:gd name="T4" fmla="*/ 0 w 13"/>
                <a:gd name="T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0" y="6"/>
                  </a:moveTo>
                  <a:cubicBezTo>
                    <a:pt x="1" y="0"/>
                    <a:pt x="13" y="1"/>
                    <a:pt x="12" y="9"/>
                  </a:cubicBezTo>
                  <a:cubicBezTo>
                    <a:pt x="6" y="10"/>
                    <a:pt x="4" y="7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72" name="Freeform 70"/>
            <p:cNvSpPr/>
            <p:nvPr/>
          </p:nvSpPr>
          <p:spPr bwMode="auto">
            <a:xfrm>
              <a:off x="4351" y="755"/>
              <a:ext cx="31" cy="35"/>
            </a:xfrm>
            <a:custGeom>
              <a:avLst/>
              <a:gdLst>
                <a:gd name="T0" fmla="*/ 12 w 24"/>
                <a:gd name="T1" fmla="*/ 1 h 27"/>
                <a:gd name="T2" fmla="*/ 24 w 24"/>
                <a:gd name="T3" fmla="*/ 13 h 27"/>
                <a:gd name="T4" fmla="*/ 12 w 24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7">
                  <a:moveTo>
                    <a:pt x="12" y="1"/>
                  </a:moveTo>
                  <a:cubicBezTo>
                    <a:pt x="20" y="0"/>
                    <a:pt x="23" y="5"/>
                    <a:pt x="24" y="13"/>
                  </a:cubicBezTo>
                  <a:cubicBezTo>
                    <a:pt x="18" y="27"/>
                    <a:pt x="0" y="10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73" name="Freeform 71"/>
            <p:cNvSpPr/>
            <p:nvPr/>
          </p:nvSpPr>
          <p:spPr bwMode="auto">
            <a:xfrm>
              <a:off x="4455" y="928"/>
              <a:ext cx="55" cy="41"/>
            </a:xfrm>
            <a:custGeom>
              <a:avLst/>
              <a:gdLst>
                <a:gd name="T0" fmla="*/ 38 w 43"/>
                <a:gd name="T1" fmla="*/ 7 h 32"/>
                <a:gd name="T2" fmla="*/ 13 w 43"/>
                <a:gd name="T3" fmla="*/ 32 h 32"/>
                <a:gd name="T4" fmla="*/ 38 w 43"/>
                <a:gd name="T5" fmla="*/ 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2">
                  <a:moveTo>
                    <a:pt x="38" y="7"/>
                  </a:moveTo>
                  <a:cubicBezTo>
                    <a:pt x="43" y="21"/>
                    <a:pt x="26" y="27"/>
                    <a:pt x="13" y="32"/>
                  </a:cubicBezTo>
                  <a:cubicBezTo>
                    <a:pt x="0" y="15"/>
                    <a:pt x="23" y="0"/>
                    <a:pt x="38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74" name="Freeform 72"/>
            <p:cNvSpPr/>
            <p:nvPr/>
          </p:nvSpPr>
          <p:spPr bwMode="auto">
            <a:xfrm>
              <a:off x="4459" y="663"/>
              <a:ext cx="14" cy="17"/>
            </a:xfrm>
            <a:custGeom>
              <a:avLst/>
              <a:gdLst>
                <a:gd name="T0" fmla="*/ 8 w 11"/>
                <a:gd name="T1" fmla="*/ 2 h 13"/>
                <a:gd name="T2" fmla="*/ 10 w 11"/>
                <a:gd name="T3" fmla="*/ 12 h 13"/>
                <a:gd name="T4" fmla="*/ 4 w 11"/>
                <a:gd name="T5" fmla="*/ 13 h 13"/>
                <a:gd name="T6" fmla="*/ 8 w 11"/>
                <a:gd name="T7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3">
                  <a:moveTo>
                    <a:pt x="8" y="2"/>
                  </a:moveTo>
                  <a:cubicBezTo>
                    <a:pt x="11" y="6"/>
                    <a:pt x="9" y="7"/>
                    <a:pt x="10" y="12"/>
                  </a:cubicBezTo>
                  <a:cubicBezTo>
                    <a:pt x="8" y="13"/>
                    <a:pt x="6" y="13"/>
                    <a:pt x="4" y="13"/>
                  </a:cubicBezTo>
                  <a:cubicBezTo>
                    <a:pt x="0" y="10"/>
                    <a:pt x="0" y="0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75" name="Freeform 73"/>
            <p:cNvSpPr/>
            <p:nvPr/>
          </p:nvSpPr>
          <p:spPr bwMode="auto">
            <a:xfrm>
              <a:off x="4513" y="836"/>
              <a:ext cx="17" cy="18"/>
            </a:xfrm>
            <a:custGeom>
              <a:avLst/>
              <a:gdLst>
                <a:gd name="T0" fmla="*/ 0 w 13"/>
                <a:gd name="T1" fmla="*/ 3 h 14"/>
                <a:gd name="T2" fmla="*/ 13 w 13"/>
                <a:gd name="T3" fmla="*/ 1 h 14"/>
                <a:gd name="T4" fmla="*/ 0 w 13"/>
                <a:gd name="T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4">
                  <a:moveTo>
                    <a:pt x="0" y="3"/>
                  </a:moveTo>
                  <a:cubicBezTo>
                    <a:pt x="7" y="2"/>
                    <a:pt x="8" y="0"/>
                    <a:pt x="13" y="1"/>
                  </a:cubicBezTo>
                  <a:cubicBezTo>
                    <a:pt x="13" y="8"/>
                    <a:pt x="0" y="14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76" name="Freeform 74"/>
            <p:cNvSpPr/>
            <p:nvPr/>
          </p:nvSpPr>
          <p:spPr bwMode="auto">
            <a:xfrm>
              <a:off x="3309" y="689"/>
              <a:ext cx="895" cy="894"/>
            </a:xfrm>
            <a:custGeom>
              <a:avLst/>
              <a:gdLst>
                <a:gd name="T0" fmla="*/ 35 w 700"/>
                <a:gd name="T1" fmla="*/ 372 h 699"/>
                <a:gd name="T2" fmla="*/ 66 w 700"/>
                <a:gd name="T3" fmla="*/ 292 h 699"/>
                <a:gd name="T4" fmla="*/ 88 w 700"/>
                <a:gd name="T5" fmla="*/ 225 h 699"/>
                <a:gd name="T6" fmla="*/ 104 w 700"/>
                <a:gd name="T7" fmla="*/ 191 h 699"/>
                <a:gd name="T8" fmla="*/ 139 w 700"/>
                <a:gd name="T9" fmla="*/ 154 h 699"/>
                <a:gd name="T10" fmla="*/ 161 w 700"/>
                <a:gd name="T11" fmla="*/ 144 h 699"/>
                <a:gd name="T12" fmla="*/ 201 w 700"/>
                <a:gd name="T13" fmla="*/ 69 h 699"/>
                <a:gd name="T14" fmla="*/ 245 w 700"/>
                <a:gd name="T15" fmla="*/ 86 h 699"/>
                <a:gd name="T16" fmla="*/ 297 w 700"/>
                <a:gd name="T17" fmla="*/ 65 h 699"/>
                <a:gd name="T18" fmla="*/ 330 w 700"/>
                <a:gd name="T19" fmla="*/ 0 h 699"/>
                <a:gd name="T20" fmla="*/ 375 w 700"/>
                <a:gd name="T21" fmla="*/ 60 h 699"/>
                <a:gd name="T22" fmla="*/ 425 w 700"/>
                <a:gd name="T23" fmla="*/ 49 h 699"/>
                <a:gd name="T24" fmla="*/ 441 w 700"/>
                <a:gd name="T25" fmla="*/ 77 h 699"/>
                <a:gd name="T26" fmla="*/ 462 w 700"/>
                <a:gd name="T27" fmla="*/ 71 h 699"/>
                <a:gd name="T28" fmla="*/ 500 w 700"/>
                <a:gd name="T29" fmla="*/ 65 h 699"/>
                <a:gd name="T30" fmla="*/ 552 w 700"/>
                <a:gd name="T31" fmla="*/ 100 h 699"/>
                <a:gd name="T32" fmla="*/ 549 w 700"/>
                <a:gd name="T33" fmla="*/ 130 h 699"/>
                <a:gd name="T34" fmla="*/ 593 w 700"/>
                <a:gd name="T35" fmla="*/ 139 h 699"/>
                <a:gd name="T36" fmla="*/ 630 w 700"/>
                <a:gd name="T37" fmla="*/ 171 h 699"/>
                <a:gd name="T38" fmla="*/ 643 w 700"/>
                <a:gd name="T39" fmla="*/ 210 h 699"/>
                <a:gd name="T40" fmla="*/ 662 w 700"/>
                <a:gd name="T41" fmla="*/ 248 h 699"/>
                <a:gd name="T42" fmla="*/ 687 w 700"/>
                <a:gd name="T43" fmla="*/ 293 h 699"/>
                <a:gd name="T44" fmla="*/ 676 w 700"/>
                <a:gd name="T45" fmla="*/ 350 h 699"/>
                <a:gd name="T46" fmla="*/ 697 w 700"/>
                <a:gd name="T47" fmla="*/ 413 h 699"/>
                <a:gd name="T48" fmla="*/ 682 w 700"/>
                <a:gd name="T49" fmla="*/ 421 h 699"/>
                <a:gd name="T50" fmla="*/ 689 w 700"/>
                <a:gd name="T51" fmla="*/ 470 h 699"/>
                <a:gd name="T52" fmla="*/ 666 w 700"/>
                <a:gd name="T53" fmla="*/ 511 h 699"/>
                <a:gd name="T54" fmla="*/ 646 w 700"/>
                <a:gd name="T55" fmla="*/ 521 h 699"/>
                <a:gd name="T56" fmla="*/ 618 w 700"/>
                <a:gd name="T57" fmla="*/ 572 h 699"/>
                <a:gd name="T58" fmla="*/ 581 w 700"/>
                <a:gd name="T59" fmla="*/ 583 h 699"/>
                <a:gd name="T60" fmla="*/ 573 w 700"/>
                <a:gd name="T61" fmla="*/ 623 h 699"/>
                <a:gd name="T62" fmla="*/ 537 w 700"/>
                <a:gd name="T63" fmla="*/ 649 h 699"/>
                <a:gd name="T64" fmla="*/ 511 w 700"/>
                <a:gd name="T65" fmla="*/ 648 h 699"/>
                <a:gd name="T66" fmla="*/ 491 w 700"/>
                <a:gd name="T67" fmla="*/ 666 h 699"/>
                <a:gd name="T68" fmla="*/ 461 w 700"/>
                <a:gd name="T69" fmla="*/ 681 h 699"/>
                <a:gd name="T70" fmla="*/ 438 w 700"/>
                <a:gd name="T71" fmla="*/ 669 h 699"/>
                <a:gd name="T72" fmla="*/ 412 w 700"/>
                <a:gd name="T73" fmla="*/ 666 h 699"/>
                <a:gd name="T74" fmla="*/ 390 w 700"/>
                <a:gd name="T75" fmla="*/ 695 h 699"/>
                <a:gd name="T76" fmla="*/ 375 w 700"/>
                <a:gd name="T77" fmla="*/ 667 h 699"/>
                <a:gd name="T78" fmla="*/ 328 w 700"/>
                <a:gd name="T79" fmla="*/ 672 h 699"/>
                <a:gd name="T80" fmla="*/ 318 w 700"/>
                <a:gd name="T81" fmla="*/ 676 h 699"/>
                <a:gd name="T82" fmla="*/ 286 w 700"/>
                <a:gd name="T83" fmla="*/ 682 h 699"/>
                <a:gd name="T84" fmla="*/ 236 w 700"/>
                <a:gd name="T85" fmla="*/ 655 h 699"/>
                <a:gd name="T86" fmla="*/ 218 w 700"/>
                <a:gd name="T87" fmla="*/ 640 h 699"/>
                <a:gd name="T88" fmla="*/ 177 w 700"/>
                <a:gd name="T89" fmla="*/ 659 h 699"/>
                <a:gd name="T90" fmla="*/ 132 w 700"/>
                <a:gd name="T91" fmla="*/ 585 h 699"/>
                <a:gd name="T92" fmla="*/ 107 w 700"/>
                <a:gd name="T93" fmla="*/ 564 h 699"/>
                <a:gd name="T94" fmla="*/ 54 w 700"/>
                <a:gd name="T95" fmla="*/ 493 h 699"/>
                <a:gd name="T96" fmla="*/ 63 w 700"/>
                <a:gd name="T97" fmla="*/ 453 h 699"/>
                <a:gd name="T98" fmla="*/ 2 w 700"/>
                <a:gd name="T99" fmla="*/ 423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00" h="699">
                  <a:moveTo>
                    <a:pt x="0" y="413"/>
                  </a:moveTo>
                  <a:cubicBezTo>
                    <a:pt x="19" y="409"/>
                    <a:pt x="31" y="420"/>
                    <a:pt x="50" y="411"/>
                  </a:cubicBezTo>
                  <a:cubicBezTo>
                    <a:pt x="57" y="392"/>
                    <a:pt x="43" y="384"/>
                    <a:pt x="35" y="372"/>
                  </a:cubicBezTo>
                  <a:cubicBezTo>
                    <a:pt x="36" y="363"/>
                    <a:pt x="45" y="361"/>
                    <a:pt x="52" y="356"/>
                  </a:cubicBezTo>
                  <a:cubicBezTo>
                    <a:pt x="67" y="336"/>
                    <a:pt x="41" y="309"/>
                    <a:pt x="57" y="294"/>
                  </a:cubicBezTo>
                  <a:cubicBezTo>
                    <a:pt x="60" y="298"/>
                    <a:pt x="62" y="291"/>
                    <a:pt x="66" y="292"/>
                  </a:cubicBezTo>
                  <a:cubicBezTo>
                    <a:pt x="76" y="277"/>
                    <a:pt x="71" y="267"/>
                    <a:pt x="62" y="251"/>
                  </a:cubicBezTo>
                  <a:cubicBezTo>
                    <a:pt x="64" y="247"/>
                    <a:pt x="67" y="244"/>
                    <a:pt x="69" y="241"/>
                  </a:cubicBezTo>
                  <a:cubicBezTo>
                    <a:pt x="81" y="240"/>
                    <a:pt x="92" y="237"/>
                    <a:pt x="88" y="225"/>
                  </a:cubicBezTo>
                  <a:cubicBezTo>
                    <a:pt x="86" y="221"/>
                    <a:pt x="83" y="228"/>
                    <a:pt x="81" y="224"/>
                  </a:cubicBezTo>
                  <a:cubicBezTo>
                    <a:pt x="79" y="215"/>
                    <a:pt x="75" y="208"/>
                    <a:pt x="74" y="198"/>
                  </a:cubicBezTo>
                  <a:cubicBezTo>
                    <a:pt x="86" y="191"/>
                    <a:pt x="98" y="193"/>
                    <a:pt x="104" y="191"/>
                  </a:cubicBezTo>
                  <a:cubicBezTo>
                    <a:pt x="108" y="194"/>
                    <a:pt x="103" y="188"/>
                    <a:pt x="103" y="185"/>
                  </a:cubicBezTo>
                  <a:cubicBezTo>
                    <a:pt x="106" y="184"/>
                    <a:pt x="108" y="184"/>
                    <a:pt x="110" y="185"/>
                  </a:cubicBezTo>
                  <a:cubicBezTo>
                    <a:pt x="113" y="173"/>
                    <a:pt x="132" y="163"/>
                    <a:pt x="139" y="154"/>
                  </a:cubicBezTo>
                  <a:cubicBezTo>
                    <a:pt x="125" y="164"/>
                    <a:pt x="114" y="131"/>
                    <a:pt x="140" y="132"/>
                  </a:cubicBezTo>
                  <a:cubicBezTo>
                    <a:pt x="141" y="136"/>
                    <a:pt x="145" y="137"/>
                    <a:pt x="146" y="143"/>
                  </a:cubicBezTo>
                  <a:cubicBezTo>
                    <a:pt x="153" y="139"/>
                    <a:pt x="153" y="145"/>
                    <a:pt x="161" y="144"/>
                  </a:cubicBezTo>
                  <a:cubicBezTo>
                    <a:pt x="166" y="135"/>
                    <a:pt x="174" y="128"/>
                    <a:pt x="173" y="115"/>
                  </a:cubicBezTo>
                  <a:cubicBezTo>
                    <a:pt x="180" y="121"/>
                    <a:pt x="188" y="117"/>
                    <a:pt x="193" y="117"/>
                  </a:cubicBezTo>
                  <a:cubicBezTo>
                    <a:pt x="200" y="101"/>
                    <a:pt x="187" y="79"/>
                    <a:pt x="201" y="69"/>
                  </a:cubicBezTo>
                  <a:cubicBezTo>
                    <a:pt x="209" y="72"/>
                    <a:pt x="207" y="92"/>
                    <a:pt x="208" y="95"/>
                  </a:cubicBezTo>
                  <a:cubicBezTo>
                    <a:pt x="211" y="92"/>
                    <a:pt x="211" y="85"/>
                    <a:pt x="215" y="82"/>
                  </a:cubicBezTo>
                  <a:cubicBezTo>
                    <a:pt x="230" y="79"/>
                    <a:pt x="233" y="84"/>
                    <a:pt x="245" y="86"/>
                  </a:cubicBezTo>
                  <a:cubicBezTo>
                    <a:pt x="245" y="82"/>
                    <a:pt x="245" y="78"/>
                    <a:pt x="250" y="77"/>
                  </a:cubicBezTo>
                  <a:cubicBezTo>
                    <a:pt x="254" y="83"/>
                    <a:pt x="261" y="85"/>
                    <a:pt x="268" y="84"/>
                  </a:cubicBezTo>
                  <a:cubicBezTo>
                    <a:pt x="275" y="83"/>
                    <a:pt x="296" y="68"/>
                    <a:pt x="297" y="65"/>
                  </a:cubicBezTo>
                  <a:cubicBezTo>
                    <a:pt x="300" y="72"/>
                    <a:pt x="305" y="67"/>
                    <a:pt x="313" y="70"/>
                  </a:cubicBezTo>
                  <a:cubicBezTo>
                    <a:pt x="318" y="61"/>
                    <a:pt x="321" y="54"/>
                    <a:pt x="331" y="47"/>
                  </a:cubicBezTo>
                  <a:cubicBezTo>
                    <a:pt x="329" y="35"/>
                    <a:pt x="320" y="9"/>
                    <a:pt x="330" y="0"/>
                  </a:cubicBezTo>
                  <a:cubicBezTo>
                    <a:pt x="347" y="9"/>
                    <a:pt x="329" y="44"/>
                    <a:pt x="342" y="57"/>
                  </a:cubicBezTo>
                  <a:cubicBezTo>
                    <a:pt x="343" y="58"/>
                    <a:pt x="345" y="57"/>
                    <a:pt x="345" y="58"/>
                  </a:cubicBezTo>
                  <a:cubicBezTo>
                    <a:pt x="352" y="56"/>
                    <a:pt x="373" y="31"/>
                    <a:pt x="375" y="60"/>
                  </a:cubicBezTo>
                  <a:cubicBezTo>
                    <a:pt x="379" y="60"/>
                    <a:pt x="382" y="65"/>
                    <a:pt x="386" y="60"/>
                  </a:cubicBezTo>
                  <a:cubicBezTo>
                    <a:pt x="384" y="63"/>
                    <a:pt x="385" y="66"/>
                    <a:pt x="387" y="68"/>
                  </a:cubicBezTo>
                  <a:cubicBezTo>
                    <a:pt x="409" y="65"/>
                    <a:pt x="400" y="46"/>
                    <a:pt x="425" y="49"/>
                  </a:cubicBezTo>
                  <a:cubicBezTo>
                    <a:pt x="430" y="57"/>
                    <a:pt x="431" y="63"/>
                    <a:pt x="433" y="74"/>
                  </a:cubicBezTo>
                  <a:cubicBezTo>
                    <a:pt x="438" y="74"/>
                    <a:pt x="434" y="67"/>
                    <a:pt x="440" y="68"/>
                  </a:cubicBezTo>
                  <a:cubicBezTo>
                    <a:pt x="440" y="71"/>
                    <a:pt x="436" y="76"/>
                    <a:pt x="441" y="77"/>
                  </a:cubicBezTo>
                  <a:cubicBezTo>
                    <a:pt x="439" y="68"/>
                    <a:pt x="448" y="75"/>
                    <a:pt x="448" y="81"/>
                  </a:cubicBezTo>
                  <a:cubicBezTo>
                    <a:pt x="455" y="78"/>
                    <a:pt x="455" y="70"/>
                    <a:pt x="459" y="66"/>
                  </a:cubicBezTo>
                  <a:cubicBezTo>
                    <a:pt x="460" y="68"/>
                    <a:pt x="460" y="71"/>
                    <a:pt x="462" y="71"/>
                  </a:cubicBezTo>
                  <a:cubicBezTo>
                    <a:pt x="468" y="68"/>
                    <a:pt x="484" y="68"/>
                    <a:pt x="491" y="60"/>
                  </a:cubicBezTo>
                  <a:cubicBezTo>
                    <a:pt x="491" y="64"/>
                    <a:pt x="498" y="58"/>
                    <a:pt x="498" y="62"/>
                  </a:cubicBezTo>
                  <a:cubicBezTo>
                    <a:pt x="498" y="63"/>
                    <a:pt x="499" y="63"/>
                    <a:pt x="500" y="65"/>
                  </a:cubicBezTo>
                  <a:cubicBezTo>
                    <a:pt x="501" y="75"/>
                    <a:pt x="489" y="84"/>
                    <a:pt x="493" y="93"/>
                  </a:cubicBezTo>
                  <a:cubicBezTo>
                    <a:pt x="496" y="101"/>
                    <a:pt x="505" y="96"/>
                    <a:pt x="514" y="100"/>
                  </a:cubicBezTo>
                  <a:cubicBezTo>
                    <a:pt x="519" y="87"/>
                    <a:pt x="545" y="90"/>
                    <a:pt x="552" y="100"/>
                  </a:cubicBezTo>
                  <a:cubicBezTo>
                    <a:pt x="553" y="105"/>
                    <a:pt x="550" y="106"/>
                    <a:pt x="551" y="115"/>
                  </a:cubicBezTo>
                  <a:cubicBezTo>
                    <a:pt x="552" y="118"/>
                    <a:pt x="558" y="115"/>
                    <a:pt x="558" y="120"/>
                  </a:cubicBezTo>
                  <a:cubicBezTo>
                    <a:pt x="562" y="130"/>
                    <a:pt x="548" y="126"/>
                    <a:pt x="549" y="130"/>
                  </a:cubicBezTo>
                  <a:cubicBezTo>
                    <a:pt x="552" y="133"/>
                    <a:pt x="559" y="132"/>
                    <a:pt x="559" y="139"/>
                  </a:cubicBezTo>
                  <a:cubicBezTo>
                    <a:pt x="569" y="132"/>
                    <a:pt x="575" y="136"/>
                    <a:pt x="579" y="128"/>
                  </a:cubicBezTo>
                  <a:cubicBezTo>
                    <a:pt x="580" y="141"/>
                    <a:pt x="590" y="133"/>
                    <a:pt x="593" y="139"/>
                  </a:cubicBezTo>
                  <a:cubicBezTo>
                    <a:pt x="584" y="149"/>
                    <a:pt x="591" y="154"/>
                    <a:pt x="584" y="163"/>
                  </a:cubicBezTo>
                  <a:cubicBezTo>
                    <a:pt x="589" y="173"/>
                    <a:pt x="592" y="172"/>
                    <a:pt x="605" y="169"/>
                  </a:cubicBezTo>
                  <a:cubicBezTo>
                    <a:pt x="612" y="172"/>
                    <a:pt x="621" y="176"/>
                    <a:pt x="630" y="171"/>
                  </a:cubicBezTo>
                  <a:cubicBezTo>
                    <a:pt x="634" y="176"/>
                    <a:pt x="639" y="180"/>
                    <a:pt x="642" y="187"/>
                  </a:cubicBezTo>
                  <a:cubicBezTo>
                    <a:pt x="631" y="189"/>
                    <a:pt x="637" y="202"/>
                    <a:pt x="630" y="207"/>
                  </a:cubicBezTo>
                  <a:cubicBezTo>
                    <a:pt x="635" y="213"/>
                    <a:pt x="639" y="209"/>
                    <a:pt x="643" y="210"/>
                  </a:cubicBezTo>
                  <a:cubicBezTo>
                    <a:pt x="646" y="218"/>
                    <a:pt x="647" y="231"/>
                    <a:pt x="641" y="241"/>
                  </a:cubicBezTo>
                  <a:cubicBezTo>
                    <a:pt x="641" y="246"/>
                    <a:pt x="646" y="244"/>
                    <a:pt x="645" y="248"/>
                  </a:cubicBezTo>
                  <a:cubicBezTo>
                    <a:pt x="649" y="246"/>
                    <a:pt x="656" y="247"/>
                    <a:pt x="662" y="248"/>
                  </a:cubicBezTo>
                  <a:cubicBezTo>
                    <a:pt x="662" y="253"/>
                    <a:pt x="667" y="253"/>
                    <a:pt x="668" y="257"/>
                  </a:cubicBezTo>
                  <a:cubicBezTo>
                    <a:pt x="666" y="262"/>
                    <a:pt x="666" y="268"/>
                    <a:pt x="664" y="273"/>
                  </a:cubicBezTo>
                  <a:cubicBezTo>
                    <a:pt x="678" y="268"/>
                    <a:pt x="691" y="279"/>
                    <a:pt x="687" y="293"/>
                  </a:cubicBezTo>
                  <a:cubicBezTo>
                    <a:pt x="675" y="297"/>
                    <a:pt x="667" y="296"/>
                    <a:pt x="660" y="302"/>
                  </a:cubicBezTo>
                  <a:cubicBezTo>
                    <a:pt x="661" y="312"/>
                    <a:pt x="667" y="315"/>
                    <a:pt x="670" y="322"/>
                  </a:cubicBezTo>
                  <a:cubicBezTo>
                    <a:pt x="700" y="310"/>
                    <a:pt x="694" y="349"/>
                    <a:pt x="676" y="350"/>
                  </a:cubicBezTo>
                  <a:cubicBezTo>
                    <a:pt x="674" y="359"/>
                    <a:pt x="675" y="361"/>
                    <a:pt x="674" y="370"/>
                  </a:cubicBezTo>
                  <a:cubicBezTo>
                    <a:pt x="680" y="372"/>
                    <a:pt x="679" y="377"/>
                    <a:pt x="679" y="384"/>
                  </a:cubicBezTo>
                  <a:cubicBezTo>
                    <a:pt x="688" y="389"/>
                    <a:pt x="695" y="398"/>
                    <a:pt x="697" y="413"/>
                  </a:cubicBezTo>
                  <a:cubicBezTo>
                    <a:pt x="686" y="416"/>
                    <a:pt x="681" y="421"/>
                    <a:pt x="671" y="418"/>
                  </a:cubicBezTo>
                  <a:cubicBezTo>
                    <a:pt x="676" y="425"/>
                    <a:pt x="675" y="419"/>
                    <a:pt x="674" y="430"/>
                  </a:cubicBezTo>
                  <a:cubicBezTo>
                    <a:pt x="680" y="430"/>
                    <a:pt x="677" y="422"/>
                    <a:pt x="682" y="421"/>
                  </a:cubicBezTo>
                  <a:cubicBezTo>
                    <a:pt x="685" y="435"/>
                    <a:pt x="687" y="441"/>
                    <a:pt x="688" y="454"/>
                  </a:cubicBezTo>
                  <a:cubicBezTo>
                    <a:pt x="692" y="455"/>
                    <a:pt x="695" y="458"/>
                    <a:pt x="697" y="462"/>
                  </a:cubicBezTo>
                  <a:cubicBezTo>
                    <a:pt x="694" y="464"/>
                    <a:pt x="695" y="470"/>
                    <a:pt x="689" y="470"/>
                  </a:cubicBezTo>
                  <a:cubicBezTo>
                    <a:pt x="686" y="468"/>
                    <a:pt x="681" y="467"/>
                    <a:pt x="681" y="461"/>
                  </a:cubicBezTo>
                  <a:cubicBezTo>
                    <a:pt x="661" y="469"/>
                    <a:pt x="650" y="486"/>
                    <a:pt x="639" y="503"/>
                  </a:cubicBezTo>
                  <a:cubicBezTo>
                    <a:pt x="644" y="510"/>
                    <a:pt x="658" y="519"/>
                    <a:pt x="666" y="511"/>
                  </a:cubicBezTo>
                  <a:cubicBezTo>
                    <a:pt x="674" y="520"/>
                    <a:pt x="692" y="516"/>
                    <a:pt x="695" y="531"/>
                  </a:cubicBezTo>
                  <a:cubicBezTo>
                    <a:pt x="685" y="537"/>
                    <a:pt x="676" y="531"/>
                    <a:pt x="668" y="536"/>
                  </a:cubicBezTo>
                  <a:cubicBezTo>
                    <a:pt x="665" y="526"/>
                    <a:pt x="655" y="524"/>
                    <a:pt x="646" y="521"/>
                  </a:cubicBezTo>
                  <a:cubicBezTo>
                    <a:pt x="636" y="531"/>
                    <a:pt x="630" y="536"/>
                    <a:pt x="616" y="542"/>
                  </a:cubicBezTo>
                  <a:cubicBezTo>
                    <a:pt x="619" y="549"/>
                    <a:pt x="622" y="556"/>
                    <a:pt x="626" y="562"/>
                  </a:cubicBezTo>
                  <a:cubicBezTo>
                    <a:pt x="624" y="565"/>
                    <a:pt x="623" y="570"/>
                    <a:pt x="618" y="572"/>
                  </a:cubicBezTo>
                  <a:cubicBezTo>
                    <a:pt x="607" y="566"/>
                    <a:pt x="600" y="577"/>
                    <a:pt x="591" y="573"/>
                  </a:cubicBezTo>
                  <a:cubicBezTo>
                    <a:pt x="589" y="577"/>
                    <a:pt x="586" y="580"/>
                    <a:pt x="585" y="585"/>
                  </a:cubicBezTo>
                  <a:cubicBezTo>
                    <a:pt x="583" y="586"/>
                    <a:pt x="583" y="583"/>
                    <a:pt x="581" y="583"/>
                  </a:cubicBezTo>
                  <a:cubicBezTo>
                    <a:pt x="578" y="585"/>
                    <a:pt x="582" y="600"/>
                    <a:pt x="576" y="593"/>
                  </a:cubicBezTo>
                  <a:cubicBezTo>
                    <a:pt x="574" y="604"/>
                    <a:pt x="573" y="611"/>
                    <a:pt x="568" y="615"/>
                  </a:cubicBezTo>
                  <a:cubicBezTo>
                    <a:pt x="567" y="621"/>
                    <a:pt x="574" y="617"/>
                    <a:pt x="573" y="623"/>
                  </a:cubicBezTo>
                  <a:cubicBezTo>
                    <a:pt x="567" y="621"/>
                    <a:pt x="563" y="626"/>
                    <a:pt x="557" y="624"/>
                  </a:cubicBezTo>
                  <a:cubicBezTo>
                    <a:pt x="558" y="632"/>
                    <a:pt x="546" y="631"/>
                    <a:pt x="550" y="641"/>
                  </a:cubicBezTo>
                  <a:cubicBezTo>
                    <a:pt x="544" y="637"/>
                    <a:pt x="540" y="646"/>
                    <a:pt x="537" y="649"/>
                  </a:cubicBezTo>
                  <a:cubicBezTo>
                    <a:pt x="533" y="641"/>
                    <a:pt x="526" y="646"/>
                    <a:pt x="517" y="644"/>
                  </a:cubicBezTo>
                  <a:cubicBezTo>
                    <a:pt x="517" y="649"/>
                    <a:pt x="519" y="655"/>
                    <a:pt x="513" y="655"/>
                  </a:cubicBezTo>
                  <a:cubicBezTo>
                    <a:pt x="512" y="653"/>
                    <a:pt x="514" y="648"/>
                    <a:pt x="511" y="648"/>
                  </a:cubicBezTo>
                  <a:cubicBezTo>
                    <a:pt x="509" y="651"/>
                    <a:pt x="510" y="655"/>
                    <a:pt x="507" y="656"/>
                  </a:cubicBezTo>
                  <a:cubicBezTo>
                    <a:pt x="505" y="650"/>
                    <a:pt x="492" y="659"/>
                    <a:pt x="489" y="662"/>
                  </a:cubicBezTo>
                  <a:cubicBezTo>
                    <a:pt x="484" y="664"/>
                    <a:pt x="494" y="662"/>
                    <a:pt x="491" y="666"/>
                  </a:cubicBezTo>
                  <a:cubicBezTo>
                    <a:pt x="486" y="666"/>
                    <a:pt x="486" y="658"/>
                    <a:pt x="480" y="658"/>
                  </a:cubicBezTo>
                  <a:cubicBezTo>
                    <a:pt x="475" y="668"/>
                    <a:pt x="471" y="682"/>
                    <a:pt x="470" y="690"/>
                  </a:cubicBezTo>
                  <a:cubicBezTo>
                    <a:pt x="466" y="688"/>
                    <a:pt x="463" y="685"/>
                    <a:pt x="461" y="681"/>
                  </a:cubicBezTo>
                  <a:cubicBezTo>
                    <a:pt x="458" y="681"/>
                    <a:pt x="458" y="683"/>
                    <a:pt x="457" y="684"/>
                  </a:cubicBezTo>
                  <a:cubicBezTo>
                    <a:pt x="454" y="674"/>
                    <a:pt x="446" y="670"/>
                    <a:pt x="440" y="664"/>
                  </a:cubicBezTo>
                  <a:cubicBezTo>
                    <a:pt x="440" y="666"/>
                    <a:pt x="439" y="667"/>
                    <a:pt x="438" y="669"/>
                  </a:cubicBezTo>
                  <a:cubicBezTo>
                    <a:pt x="439" y="664"/>
                    <a:pt x="437" y="664"/>
                    <a:pt x="434" y="662"/>
                  </a:cubicBezTo>
                  <a:cubicBezTo>
                    <a:pt x="429" y="665"/>
                    <a:pt x="423" y="666"/>
                    <a:pt x="421" y="671"/>
                  </a:cubicBezTo>
                  <a:cubicBezTo>
                    <a:pt x="421" y="665"/>
                    <a:pt x="415" y="668"/>
                    <a:pt x="412" y="666"/>
                  </a:cubicBezTo>
                  <a:cubicBezTo>
                    <a:pt x="410" y="669"/>
                    <a:pt x="412" y="674"/>
                    <a:pt x="412" y="678"/>
                  </a:cubicBezTo>
                  <a:cubicBezTo>
                    <a:pt x="404" y="675"/>
                    <a:pt x="408" y="688"/>
                    <a:pt x="402" y="690"/>
                  </a:cubicBezTo>
                  <a:cubicBezTo>
                    <a:pt x="396" y="691"/>
                    <a:pt x="391" y="689"/>
                    <a:pt x="390" y="695"/>
                  </a:cubicBezTo>
                  <a:cubicBezTo>
                    <a:pt x="387" y="684"/>
                    <a:pt x="381" y="685"/>
                    <a:pt x="377" y="677"/>
                  </a:cubicBezTo>
                  <a:cubicBezTo>
                    <a:pt x="379" y="677"/>
                    <a:pt x="379" y="679"/>
                    <a:pt x="381" y="678"/>
                  </a:cubicBezTo>
                  <a:cubicBezTo>
                    <a:pt x="377" y="675"/>
                    <a:pt x="381" y="670"/>
                    <a:pt x="375" y="667"/>
                  </a:cubicBezTo>
                  <a:cubicBezTo>
                    <a:pt x="379" y="676"/>
                    <a:pt x="370" y="671"/>
                    <a:pt x="368" y="674"/>
                  </a:cubicBezTo>
                  <a:cubicBezTo>
                    <a:pt x="365" y="684"/>
                    <a:pt x="362" y="695"/>
                    <a:pt x="353" y="697"/>
                  </a:cubicBezTo>
                  <a:cubicBezTo>
                    <a:pt x="336" y="699"/>
                    <a:pt x="341" y="678"/>
                    <a:pt x="328" y="672"/>
                  </a:cubicBezTo>
                  <a:cubicBezTo>
                    <a:pt x="327" y="675"/>
                    <a:pt x="335" y="681"/>
                    <a:pt x="328" y="682"/>
                  </a:cubicBezTo>
                  <a:cubicBezTo>
                    <a:pt x="329" y="675"/>
                    <a:pt x="326" y="679"/>
                    <a:pt x="325" y="672"/>
                  </a:cubicBezTo>
                  <a:cubicBezTo>
                    <a:pt x="320" y="671"/>
                    <a:pt x="320" y="680"/>
                    <a:pt x="318" y="676"/>
                  </a:cubicBezTo>
                  <a:cubicBezTo>
                    <a:pt x="320" y="676"/>
                    <a:pt x="319" y="672"/>
                    <a:pt x="317" y="672"/>
                  </a:cubicBezTo>
                  <a:cubicBezTo>
                    <a:pt x="309" y="677"/>
                    <a:pt x="299" y="676"/>
                    <a:pt x="297" y="688"/>
                  </a:cubicBezTo>
                  <a:cubicBezTo>
                    <a:pt x="294" y="679"/>
                    <a:pt x="290" y="690"/>
                    <a:pt x="286" y="682"/>
                  </a:cubicBezTo>
                  <a:cubicBezTo>
                    <a:pt x="274" y="686"/>
                    <a:pt x="261" y="675"/>
                    <a:pt x="247" y="670"/>
                  </a:cubicBezTo>
                  <a:cubicBezTo>
                    <a:pt x="247" y="665"/>
                    <a:pt x="244" y="664"/>
                    <a:pt x="244" y="659"/>
                  </a:cubicBezTo>
                  <a:cubicBezTo>
                    <a:pt x="236" y="663"/>
                    <a:pt x="242" y="652"/>
                    <a:pt x="236" y="655"/>
                  </a:cubicBezTo>
                  <a:cubicBezTo>
                    <a:pt x="234" y="654"/>
                    <a:pt x="237" y="648"/>
                    <a:pt x="233" y="648"/>
                  </a:cubicBezTo>
                  <a:cubicBezTo>
                    <a:pt x="229" y="645"/>
                    <a:pt x="231" y="651"/>
                    <a:pt x="228" y="652"/>
                  </a:cubicBezTo>
                  <a:cubicBezTo>
                    <a:pt x="226" y="641"/>
                    <a:pt x="218" y="652"/>
                    <a:pt x="218" y="640"/>
                  </a:cubicBezTo>
                  <a:cubicBezTo>
                    <a:pt x="212" y="639"/>
                    <a:pt x="216" y="645"/>
                    <a:pt x="213" y="646"/>
                  </a:cubicBezTo>
                  <a:cubicBezTo>
                    <a:pt x="202" y="637"/>
                    <a:pt x="187" y="652"/>
                    <a:pt x="181" y="648"/>
                  </a:cubicBezTo>
                  <a:cubicBezTo>
                    <a:pt x="178" y="651"/>
                    <a:pt x="184" y="657"/>
                    <a:pt x="177" y="659"/>
                  </a:cubicBezTo>
                  <a:cubicBezTo>
                    <a:pt x="173" y="651"/>
                    <a:pt x="164" y="639"/>
                    <a:pt x="167" y="632"/>
                  </a:cubicBezTo>
                  <a:cubicBezTo>
                    <a:pt x="168" y="633"/>
                    <a:pt x="168" y="635"/>
                    <a:pt x="171" y="634"/>
                  </a:cubicBezTo>
                  <a:cubicBezTo>
                    <a:pt x="177" y="604"/>
                    <a:pt x="157" y="587"/>
                    <a:pt x="132" y="585"/>
                  </a:cubicBezTo>
                  <a:cubicBezTo>
                    <a:pt x="125" y="605"/>
                    <a:pt x="95" y="597"/>
                    <a:pt x="100" y="579"/>
                  </a:cubicBezTo>
                  <a:cubicBezTo>
                    <a:pt x="100" y="581"/>
                    <a:pt x="100" y="584"/>
                    <a:pt x="104" y="583"/>
                  </a:cubicBezTo>
                  <a:cubicBezTo>
                    <a:pt x="103" y="574"/>
                    <a:pt x="106" y="573"/>
                    <a:pt x="107" y="564"/>
                  </a:cubicBezTo>
                  <a:cubicBezTo>
                    <a:pt x="114" y="569"/>
                    <a:pt x="115" y="560"/>
                    <a:pt x="119" y="558"/>
                  </a:cubicBezTo>
                  <a:cubicBezTo>
                    <a:pt x="113" y="532"/>
                    <a:pt x="95" y="514"/>
                    <a:pt x="66" y="513"/>
                  </a:cubicBezTo>
                  <a:cubicBezTo>
                    <a:pt x="63" y="506"/>
                    <a:pt x="57" y="501"/>
                    <a:pt x="54" y="493"/>
                  </a:cubicBezTo>
                  <a:cubicBezTo>
                    <a:pt x="60" y="498"/>
                    <a:pt x="61" y="475"/>
                    <a:pt x="72" y="483"/>
                  </a:cubicBezTo>
                  <a:cubicBezTo>
                    <a:pt x="83" y="471"/>
                    <a:pt x="72" y="455"/>
                    <a:pt x="67" y="446"/>
                  </a:cubicBezTo>
                  <a:cubicBezTo>
                    <a:pt x="67" y="449"/>
                    <a:pt x="65" y="456"/>
                    <a:pt x="63" y="453"/>
                  </a:cubicBezTo>
                  <a:cubicBezTo>
                    <a:pt x="57" y="433"/>
                    <a:pt x="38" y="436"/>
                    <a:pt x="32" y="419"/>
                  </a:cubicBezTo>
                  <a:cubicBezTo>
                    <a:pt x="24" y="423"/>
                    <a:pt x="18" y="418"/>
                    <a:pt x="16" y="427"/>
                  </a:cubicBezTo>
                  <a:cubicBezTo>
                    <a:pt x="11" y="426"/>
                    <a:pt x="5" y="427"/>
                    <a:pt x="2" y="423"/>
                  </a:cubicBezTo>
                  <a:cubicBezTo>
                    <a:pt x="1" y="420"/>
                    <a:pt x="1" y="416"/>
                    <a:pt x="0" y="4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</p:grpSp>
      <p:sp>
        <p:nvSpPr>
          <p:cNvPr id="32777" name="文本框 76"/>
          <p:cNvSpPr txBox="1">
            <a:spLocks noChangeArrowheads="1"/>
          </p:cNvSpPr>
          <p:nvPr/>
        </p:nvSpPr>
        <p:spPr bwMode="auto">
          <a:xfrm>
            <a:off x="5080000" y="1985963"/>
            <a:ext cx="166370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dirty="0">
                <a:solidFill>
                  <a:schemeClr val="bg1"/>
                </a:solidFill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分析总结</a:t>
            </a:r>
            <a:endParaRPr lang="zh-CN" altLang="en-US" dirty="0">
              <a:solidFill>
                <a:schemeClr val="bg1"/>
              </a:solidFill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</p:txBody>
      </p:sp>
      <p:sp>
        <p:nvSpPr>
          <p:cNvPr id="32778" name="矩形 77"/>
          <p:cNvSpPr>
            <a:spLocks noChangeArrowheads="1"/>
          </p:cNvSpPr>
          <p:nvPr/>
        </p:nvSpPr>
        <p:spPr bwMode="auto">
          <a:xfrm>
            <a:off x="1204913" y="4411663"/>
            <a:ext cx="9918700" cy="78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500">
                <a:latin typeface="华文细黑" panose="02010600040101010101" pitchFamily="2" charset="-122"/>
                <a:ea typeface="华文细黑" panose="02010600040101010101" pitchFamily="2" charset="-122"/>
              </a:rPr>
              <a:t>A designer can use default text to simulate what text would look like. A designer can use default text to simulate what text would look like. A designer can use default text to simulate what text would look like. A designer can use default text to simulate what text would look like. </a:t>
            </a:r>
            <a:r>
              <a:rPr lang="zh-CN" altLang="en-US" sz="1500">
                <a:latin typeface="华文细黑" panose="02010600040101010101" pitchFamily="2" charset="-122"/>
                <a:ea typeface="华文细黑" panose="02010600040101010101" pitchFamily="2" charset="-122"/>
              </a:rPr>
              <a:t>、</a:t>
            </a:r>
            <a:endParaRPr lang="zh-CN" altLang="en-US" sz="1500"/>
          </a:p>
        </p:txBody>
      </p:sp>
    </p:spTree>
  </p:cSld>
  <p:clrMapOvr>
    <a:masterClrMapping/>
  </p:clrMapOvr>
  <p:transition spd="slow">
    <p:circl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1331896" y="1897038"/>
            <a:ext cx="965200" cy="3835400"/>
            <a:chOff x="3535" y="952"/>
            <a:chExt cx="608" cy="2416"/>
          </a:xfrm>
          <a:solidFill>
            <a:schemeClr val="tx1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3535" y="952"/>
              <a:ext cx="608" cy="2416"/>
            </a:xfrm>
            <a:custGeom>
              <a:avLst/>
              <a:gdLst>
                <a:gd name="T0" fmla="*/ 459 w 608"/>
                <a:gd name="T1" fmla="*/ 2331 h 2416"/>
                <a:gd name="T2" fmla="*/ 433 w 608"/>
                <a:gd name="T3" fmla="*/ 2416 h 2416"/>
                <a:gd name="T4" fmla="*/ 175 w 608"/>
                <a:gd name="T5" fmla="*/ 2331 h 2416"/>
                <a:gd name="T6" fmla="*/ 148 w 608"/>
                <a:gd name="T7" fmla="*/ 2416 h 2416"/>
                <a:gd name="T8" fmla="*/ 0 w 608"/>
                <a:gd name="T9" fmla="*/ 2269 h 2416"/>
                <a:gd name="T10" fmla="*/ 88 w 608"/>
                <a:gd name="T11" fmla="*/ 2243 h 2416"/>
                <a:gd name="T12" fmla="*/ 0 w 608"/>
                <a:gd name="T13" fmla="*/ 173 h 2416"/>
                <a:gd name="T14" fmla="*/ 88 w 608"/>
                <a:gd name="T15" fmla="*/ 147 h 2416"/>
                <a:gd name="T16" fmla="*/ 0 w 608"/>
                <a:gd name="T17" fmla="*/ 0 h 2416"/>
                <a:gd name="T18" fmla="*/ 148 w 608"/>
                <a:gd name="T19" fmla="*/ 88 h 2416"/>
                <a:gd name="T20" fmla="*/ 175 w 608"/>
                <a:gd name="T21" fmla="*/ 0 h 2416"/>
                <a:gd name="T22" fmla="*/ 433 w 608"/>
                <a:gd name="T23" fmla="*/ 88 h 2416"/>
                <a:gd name="T24" fmla="*/ 459 w 608"/>
                <a:gd name="T25" fmla="*/ 0 h 2416"/>
                <a:gd name="T26" fmla="*/ 608 w 608"/>
                <a:gd name="T27" fmla="*/ 147 h 2416"/>
                <a:gd name="T28" fmla="*/ 519 w 608"/>
                <a:gd name="T29" fmla="*/ 173 h 2416"/>
                <a:gd name="T30" fmla="*/ 600 w 608"/>
                <a:gd name="T31" fmla="*/ 180 h 2416"/>
                <a:gd name="T32" fmla="*/ 608 w 608"/>
                <a:gd name="T33" fmla="*/ 173 h 2416"/>
                <a:gd name="T34" fmla="*/ 519 w 608"/>
                <a:gd name="T35" fmla="*/ 2243 h 2416"/>
                <a:gd name="T36" fmla="*/ 608 w 608"/>
                <a:gd name="T37" fmla="*/ 2269 h 2416"/>
                <a:gd name="T38" fmla="*/ 459 w 608"/>
                <a:gd name="T39" fmla="*/ 2416 h 2416"/>
                <a:gd name="T40" fmla="*/ 474 w 608"/>
                <a:gd name="T41" fmla="*/ 2317 h 2416"/>
                <a:gd name="T42" fmla="*/ 593 w 608"/>
                <a:gd name="T43" fmla="*/ 2404 h 2416"/>
                <a:gd name="T44" fmla="*/ 505 w 608"/>
                <a:gd name="T45" fmla="*/ 2283 h 2416"/>
                <a:gd name="T46" fmla="*/ 593 w 608"/>
                <a:gd name="T47" fmla="*/ 2229 h 2416"/>
                <a:gd name="T48" fmla="*/ 505 w 608"/>
                <a:gd name="T49" fmla="*/ 187 h 2416"/>
                <a:gd name="T50" fmla="*/ 593 w 608"/>
                <a:gd name="T51" fmla="*/ 133 h 2416"/>
                <a:gd name="T52" fmla="*/ 474 w 608"/>
                <a:gd name="T53" fmla="*/ 14 h 2416"/>
                <a:gd name="T54" fmla="*/ 419 w 608"/>
                <a:gd name="T55" fmla="*/ 102 h 2416"/>
                <a:gd name="T56" fmla="*/ 189 w 608"/>
                <a:gd name="T57" fmla="*/ 14 h 2416"/>
                <a:gd name="T58" fmla="*/ 136 w 608"/>
                <a:gd name="T59" fmla="*/ 102 h 2416"/>
                <a:gd name="T60" fmla="*/ 14 w 608"/>
                <a:gd name="T61" fmla="*/ 14 h 2416"/>
                <a:gd name="T62" fmla="*/ 103 w 608"/>
                <a:gd name="T63" fmla="*/ 133 h 2416"/>
                <a:gd name="T64" fmla="*/ 14 w 608"/>
                <a:gd name="T65" fmla="*/ 187 h 2416"/>
                <a:gd name="T66" fmla="*/ 103 w 608"/>
                <a:gd name="T67" fmla="*/ 2229 h 2416"/>
                <a:gd name="T68" fmla="*/ 14 w 608"/>
                <a:gd name="T69" fmla="*/ 2283 h 2416"/>
                <a:gd name="T70" fmla="*/ 136 w 608"/>
                <a:gd name="T71" fmla="*/ 2404 h 2416"/>
                <a:gd name="T72" fmla="*/ 189 w 608"/>
                <a:gd name="T73" fmla="*/ 2317 h 2416"/>
                <a:gd name="T74" fmla="*/ 419 w 608"/>
                <a:gd name="T75" fmla="*/ 2404 h 2416"/>
                <a:gd name="T76" fmla="*/ 474 w 608"/>
                <a:gd name="T77" fmla="*/ 2317 h 2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08" h="2416">
                  <a:moveTo>
                    <a:pt x="459" y="2416"/>
                  </a:moveTo>
                  <a:lnTo>
                    <a:pt x="459" y="2331"/>
                  </a:lnTo>
                  <a:lnTo>
                    <a:pt x="433" y="2331"/>
                  </a:lnTo>
                  <a:lnTo>
                    <a:pt x="433" y="2416"/>
                  </a:lnTo>
                  <a:lnTo>
                    <a:pt x="175" y="2416"/>
                  </a:lnTo>
                  <a:lnTo>
                    <a:pt x="175" y="2331"/>
                  </a:lnTo>
                  <a:lnTo>
                    <a:pt x="148" y="2331"/>
                  </a:lnTo>
                  <a:lnTo>
                    <a:pt x="148" y="2416"/>
                  </a:lnTo>
                  <a:lnTo>
                    <a:pt x="0" y="2416"/>
                  </a:lnTo>
                  <a:lnTo>
                    <a:pt x="0" y="2269"/>
                  </a:lnTo>
                  <a:lnTo>
                    <a:pt x="88" y="2269"/>
                  </a:lnTo>
                  <a:lnTo>
                    <a:pt x="88" y="2243"/>
                  </a:lnTo>
                  <a:lnTo>
                    <a:pt x="0" y="2243"/>
                  </a:lnTo>
                  <a:lnTo>
                    <a:pt x="0" y="173"/>
                  </a:lnTo>
                  <a:lnTo>
                    <a:pt x="88" y="173"/>
                  </a:lnTo>
                  <a:lnTo>
                    <a:pt x="88" y="147"/>
                  </a:lnTo>
                  <a:lnTo>
                    <a:pt x="0" y="147"/>
                  </a:lnTo>
                  <a:lnTo>
                    <a:pt x="0" y="0"/>
                  </a:lnTo>
                  <a:lnTo>
                    <a:pt x="148" y="0"/>
                  </a:lnTo>
                  <a:lnTo>
                    <a:pt x="148" y="88"/>
                  </a:lnTo>
                  <a:lnTo>
                    <a:pt x="175" y="88"/>
                  </a:lnTo>
                  <a:lnTo>
                    <a:pt x="175" y="0"/>
                  </a:lnTo>
                  <a:lnTo>
                    <a:pt x="433" y="0"/>
                  </a:lnTo>
                  <a:lnTo>
                    <a:pt x="433" y="88"/>
                  </a:lnTo>
                  <a:lnTo>
                    <a:pt x="459" y="88"/>
                  </a:lnTo>
                  <a:lnTo>
                    <a:pt x="459" y="0"/>
                  </a:lnTo>
                  <a:lnTo>
                    <a:pt x="608" y="0"/>
                  </a:lnTo>
                  <a:lnTo>
                    <a:pt x="608" y="147"/>
                  </a:lnTo>
                  <a:lnTo>
                    <a:pt x="519" y="147"/>
                  </a:lnTo>
                  <a:lnTo>
                    <a:pt x="519" y="173"/>
                  </a:lnTo>
                  <a:lnTo>
                    <a:pt x="600" y="173"/>
                  </a:lnTo>
                  <a:lnTo>
                    <a:pt x="600" y="180"/>
                  </a:lnTo>
                  <a:lnTo>
                    <a:pt x="600" y="173"/>
                  </a:lnTo>
                  <a:lnTo>
                    <a:pt x="608" y="173"/>
                  </a:lnTo>
                  <a:lnTo>
                    <a:pt x="608" y="2243"/>
                  </a:lnTo>
                  <a:lnTo>
                    <a:pt x="519" y="2243"/>
                  </a:lnTo>
                  <a:lnTo>
                    <a:pt x="519" y="2269"/>
                  </a:lnTo>
                  <a:lnTo>
                    <a:pt x="608" y="2269"/>
                  </a:lnTo>
                  <a:lnTo>
                    <a:pt x="608" y="2416"/>
                  </a:lnTo>
                  <a:lnTo>
                    <a:pt x="459" y="2416"/>
                  </a:lnTo>
                  <a:lnTo>
                    <a:pt x="459" y="2416"/>
                  </a:lnTo>
                  <a:close/>
                  <a:moveTo>
                    <a:pt x="474" y="2317"/>
                  </a:moveTo>
                  <a:lnTo>
                    <a:pt x="474" y="2404"/>
                  </a:lnTo>
                  <a:lnTo>
                    <a:pt x="593" y="2404"/>
                  </a:lnTo>
                  <a:lnTo>
                    <a:pt x="593" y="2283"/>
                  </a:lnTo>
                  <a:lnTo>
                    <a:pt x="505" y="2283"/>
                  </a:lnTo>
                  <a:lnTo>
                    <a:pt x="505" y="2229"/>
                  </a:lnTo>
                  <a:lnTo>
                    <a:pt x="593" y="2229"/>
                  </a:lnTo>
                  <a:lnTo>
                    <a:pt x="593" y="187"/>
                  </a:lnTo>
                  <a:lnTo>
                    <a:pt x="505" y="187"/>
                  </a:lnTo>
                  <a:lnTo>
                    <a:pt x="505" y="133"/>
                  </a:lnTo>
                  <a:lnTo>
                    <a:pt x="593" y="133"/>
                  </a:lnTo>
                  <a:lnTo>
                    <a:pt x="593" y="14"/>
                  </a:lnTo>
                  <a:lnTo>
                    <a:pt x="474" y="14"/>
                  </a:lnTo>
                  <a:lnTo>
                    <a:pt x="474" y="102"/>
                  </a:lnTo>
                  <a:lnTo>
                    <a:pt x="419" y="102"/>
                  </a:lnTo>
                  <a:lnTo>
                    <a:pt x="419" y="14"/>
                  </a:lnTo>
                  <a:lnTo>
                    <a:pt x="189" y="14"/>
                  </a:lnTo>
                  <a:lnTo>
                    <a:pt x="189" y="102"/>
                  </a:lnTo>
                  <a:lnTo>
                    <a:pt x="136" y="102"/>
                  </a:lnTo>
                  <a:lnTo>
                    <a:pt x="136" y="14"/>
                  </a:lnTo>
                  <a:lnTo>
                    <a:pt x="14" y="14"/>
                  </a:lnTo>
                  <a:lnTo>
                    <a:pt x="14" y="133"/>
                  </a:lnTo>
                  <a:lnTo>
                    <a:pt x="103" y="133"/>
                  </a:lnTo>
                  <a:lnTo>
                    <a:pt x="103" y="187"/>
                  </a:lnTo>
                  <a:lnTo>
                    <a:pt x="14" y="187"/>
                  </a:lnTo>
                  <a:lnTo>
                    <a:pt x="14" y="2229"/>
                  </a:lnTo>
                  <a:lnTo>
                    <a:pt x="103" y="2229"/>
                  </a:lnTo>
                  <a:lnTo>
                    <a:pt x="103" y="2283"/>
                  </a:lnTo>
                  <a:lnTo>
                    <a:pt x="14" y="2283"/>
                  </a:lnTo>
                  <a:lnTo>
                    <a:pt x="14" y="2404"/>
                  </a:lnTo>
                  <a:lnTo>
                    <a:pt x="136" y="2404"/>
                  </a:lnTo>
                  <a:lnTo>
                    <a:pt x="136" y="2317"/>
                  </a:lnTo>
                  <a:lnTo>
                    <a:pt x="189" y="2317"/>
                  </a:lnTo>
                  <a:lnTo>
                    <a:pt x="189" y="2404"/>
                  </a:lnTo>
                  <a:lnTo>
                    <a:pt x="419" y="2404"/>
                  </a:lnTo>
                  <a:lnTo>
                    <a:pt x="419" y="2317"/>
                  </a:lnTo>
                  <a:lnTo>
                    <a:pt x="474" y="2317"/>
                  </a:lnTo>
                  <a:lnTo>
                    <a:pt x="474" y="23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3583" y="999"/>
              <a:ext cx="512" cy="2324"/>
            </a:xfrm>
            <a:custGeom>
              <a:avLst/>
              <a:gdLst>
                <a:gd name="T0" fmla="*/ 174 w 512"/>
                <a:gd name="T1" fmla="*/ 2324 h 2324"/>
                <a:gd name="T2" fmla="*/ 174 w 512"/>
                <a:gd name="T3" fmla="*/ 2236 h 2324"/>
                <a:gd name="T4" fmla="*/ 88 w 512"/>
                <a:gd name="T5" fmla="*/ 2236 h 2324"/>
                <a:gd name="T6" fmla="*/ 86 w 512"/>
                <a:gd name="T7" fmla="*/ 2151 h 2324"/>
                <a:gd name="T8" fmla="*/ 0 w 512"/>
                <a:gd name="T9" fmla="*/ 2151 h 2324"/>
                <a:gd name="T10" fmla="*/ 0 w 512"/>
                <a:gd name="T11" fmla="*/ 173 h 2324"/>
                <a:gd name="T12" fmla="*/ 88 w 512"/>
                <a:gd name="T13" fmla="*/ 173 h 2324"/>
                <a:gd name="T14" fmla="*/ 88 w 512"/>
                <a:gd name="T15" fmla="*/ 86 h 2324"/>
                <a:gd name="T16" fmla="*/ 174 w 512"/>
                <a:gd name="T17" fmla="*/ 86 h 2324"/>
                <a:gd name="T18" fmla="*/ 174 w 512"/>
                <a:gd name="T19" fmla="*/ 0 h 2324"/>
                <a:gd name="T20" fmla="*/ 337 w 512"/>
                <a:gd name="T21" fmla="*/ 0 h 2324"/>
                <a:gd name="T22" fmla="*/ 337 w 512"/>
                <a:gd name="T23" fmla="*/ 86 h 2324"/>
                <a:gd name="T24" fmla="*/ 426 w 512"/>
                <a:gd name="T25" fmla="*/ 86 h 2324"/>
                <a:gd name="T26" fmla="*/ 426 w 512"/>
                <a:gd name="T27" fmla="*/ 173 h 2324"/>
                <a:gd name="T28" fmla="*/ 505 w 512"/>
                <a:gd name="T29" fmla="*/ 173 h 2324"/>
                <a:gd name="T30" fmla="*/ 505 w 512"/>
                <a:gd name="T31" fmla="*/ 180 h 2324"/>
                <a:gd name="T32" fmla="*/ 505 w 512"/>
                <a:gd name="T33" fmla="*/ 173 h 2324"/>
                <a:gd name="T34" fmla="*/ 512 w 512"/>
                <a:gd name="T35" fmla="*/ 173 h 2324"/>
                <a:gd name="T36" fmla="*/ 512 w 512"/>
                <a:gd name="T37" fmla="*/ 2151 h 2324"/>
                <a:gd name="T38" fmla="*/ 426 w 512"/>
                <a:gd name="T39" fmla="*/ 2151 h 2324"/>
                <a:gd name="T40" fmla="*/ 426 w 512"/>
                <a:gd name="T41" fmla="*/ 2236 h 2324"/>
                <a:gd name="T42" fmla="*/ 337 w 512"/>
                <a:gd name="T43" fmla="*/ 2236 h 2324"/>
                <a:gd name="T44" fmla="*/ 337 w 512"/>
                <a:gd name="T45" fmla="*/ 2324 h 2324"/>
                <a:gd name="T46" fmla="*/ 174 w 512"/>
                <a:gd name="T47" fmla="*/ 2324 h 2324"/>
                <a:gd name="T48" fmla="*/ 174 w 512"/>
                <a:gd name="T49" fmla="*/ 2324 h 2324"/>
                <a:gd name="T50" fmla="*/ 14 w 512"/>
                <a:gd name="T51" fmla="*/ 2137 h 2324"/>
                <a:gd name="T52" fmla="*/ 100 w 512"/>
                <a:gd name="T53" fmla="*/ 2137 h 2324"/>
                <a:gd name="T54" fmla="*/ 100 w 512"/>
                <a:gd name="T55" fmla="*/ 2222 h 2324"/>
                <a:gd name="T56" fmla="*/ 189 w 512"/>
                <a:gd name="T57" fmla="*/ 2222 h 2324"/>
                <a:gd name="T58" fmla="*/ 189 w 512"/>
                <a:gd name="T59" fmla="*/ 2310 h 2324"/>
                <a:gd name="T60" fmla="*/ 323 w 512"/>
                <a:gd name="T61" fmla="*/ 2310 h 2324"/>
                <a:gd name="T62" fmla="*/ 323 w 512"/>
                <a:gd name="T63" fmla="*/ 2222 h 2324"/>
                <a:gd name="T64" fmla="*/ 411 w 512"/>
                <a:gd name="T65" fmla="*/ 2222 h 2324"/>
                <a:gd name="T66" fmla="*/ 411 w 512"/>
                <a:gd name="T67" fmla="*/ 2137 h 2324"/>
                <a:gd name="T68" fmla="*/ 497 w 512"/>
                <a:gd name="T69" fmla="*/ 2137 h 2324"/>
                <a:gd name="T70" fmla="*/ 497 w 512"/>
                <a:gd name="T71" fmla="*/ 187 h 2324"/>
                <a:gd name="T72" fmla="*/ 411 w 512"/>
                <a:gd name="T73" fmla="*/ 187 h 2324"/>
                <a:gd name="T74" fmla="*/ 411 w 512"/>
                <a:gd name="T75" fmla="*/ 100 h 2324"/>
                <a:gd name="T76" fmla="*/ 323 w 512"/>
                <a:gd name="T77" fmla="*/ 100 h 2324"/>
                <a:gd name="T78" fmla="*/ 323 w 512"/>
                <a:gd name="T79" fmla="*/ 15 h 2324"/>
                <a:gd name="T80" fmla="*/ 189 w 512"/>
                <a:gd name="T81" fmla="*/ 15 h 2324"/>
                <a:gd name="T82" fmla="*/ 189 w 512"/>
                <a:gd name="T83" fmla="*/ 100 h 2324"/>
                <a:gd name="T84" fmla="*/ 100 w 512"/>
                <a:gd name="T85" fmla="*/ 100 h 2324"/>
                <a:gd name="T86" fmla="*/ 100 w 512"/>
                <a:gd name="T87" fmla="*/ 187 h 2324"/>
                <a:gd name="T88" fmla="*/ 14 w 512"/>
                <a:gd name="T89" fmla="*/ 187 h 2324"/>
                <a:gd name="T90" fmla="*/ 14 w 512"/>
                <a:gd name="T91" fmla="*/ 2137 h 2324"/>
                <a:gd name="T92" fmla="*/ 14 w 512"/>
                <a:gd name="T93" fmla="*/ 2137 h 2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12" h="2324">
                  <a:moveTo>
                    <a:pt x="174" y="2324"/>
                  </a:moveTo>
                  <a:lnTo>
                    <a:pt x="174" y="2236"/>
                  </a:lnTo>
                  <a:lnTo>
                    <a:pt x="88" y="2236"/>
                  </a:lnTo>
                  <a:lnTo>
                    <a:pt x="86" y="2151"/>
                  </a:lnTo>
                  <a:lnTo>
                    <a:pt x="0" y="2151"/>
                  </a:lnTo>
                  <a:lnTo>
                    <a:pt x="0" y="173"/>
                  </a:lnTo>
                  <a:lnTo>
                    <a:pt x="88" y="173"/>
                  </a:lnTo>
                  <a:lnTo>
                    <a:pt x="88" y="86"/>
                  </a:lnTo>
                  <a:lnTo>
                    <a:pt x="174" y="86"/>
                  </a:lnTo>
                  <a:lnTo>
                    <a:pt x="174" y="0"/>
                  </a:lnTo>
                  <a:lnTo>
                    <a:pt x="337" y="0"/>
                  </a:lnTo>
                  <a:lnTo>
                    <a:pt x="337" y="86"/>
                  </a:lnTo>
                  <a:lnTo>
                    <a:pt x="426" y="86"/>
                  </a:lnTo>
                  <a:lnTo>
                    <a:pt x="426" y="173"/>
                  </a:lnTo>
                  <a:lnTo>
                    <a:pt x="505" y="173"/>
                  </a:lnTo>
                  <a:lnTo>
                    <a:pt x="505" y="180"/>
                  </a:lnTo>
                  <a:lnTo>
                    <a:pt x="505" y="173"/>
                  </a:lnTo>
                  <a:lnTo>
                    <a:pt x="512" y="173"/>
                  </a:lnTo>
                  <a:lnTo>
                    <a:pt x="512" y="2151"/>
                  </a:lnTo>
                  <a:lnTo>
                    <a:pt x="426" y="2151"/>
                  </a:lnTo>
                  <a:lnTo>
                    <a:pt x="426" y="2236"/>
                  </a:lnTo>
                  <a:lnTo>
                    <a:pt x="337" y="2236"/>
                  </a:lnTo>
                  <a:lnTo>
                    <a:pt x="337" y="2324"/>
                  </a:lnTo>
                  <a:lnTo>
                    <a:pt x="174" y="2324"/>
                  </a:lnTo>
                  <a:lnTo>
                    <a:pt x="174" y="2324"/>
                  </a:lnTo>
                  <a:close/>
                  <a:moveTo>
                    <a:pt x="14" y="2137"/>
                  </a:moveTo>
                  <a:lnTo>
                    <a:pt x="100" y="2137"/>
                  </a:lnTo>
                  <a:lnTo>
                    <a:pt x="100" y="2222"/>
                  </a:lnTo>
                  <a:lnTo>
                    <a:pt x="189" y="2222"/>
                  </a:lnTo>
                  <a:lnTo>
                    <a:pt x="189" y="2310"/>
                  </a:lnTo>
                  <a:lnTo>
                    <a:pt x="323" y="2310"/>
                  </a:lnTo>
                  <a:lnTo>
                    <a:pt x="323" y="2222"/>
                  </a:lnTo>
                  <a:lnTo>
                    <a:pt x="411" y="2222"/>
                  </a:lnTo>
                  <a:lnTo>
                    <a:pt x="411" y="2137"/>
                  </a:lnTo>
                  <a:lnTo>
                    <a:pt x="497" y="2137"/>
                  </a:lnTo>
                  <a:lnTo>
                    <a:pt x="497" y="187"/>
                  </a:lnTo>
                  <a:lnTo>
                    <a:pt x="411" y="187"/>
                  </a:lnTo>
                  <a:lnTo>
                    <a:pt x="411" y="100"/>
                  </a:lnTo>
                  <a:lnTo>
                    <a:pt x="323" y="100"/>
                  </a:lnTo>
                  <a:lnTo>
                    <a:pt x="323" y="15"/>
                  </a:lnTo>
                  <a:lnTo>
                    <a:pt x="189" y="15"/>
                  </a:lnTo>
                  <a:lnTo>
                    <a:pt x="189" y="100"/>
                  </a:lnTo>
                  <a:lnTo>
                    <a:pt x="100" y="100"/>
                  </a:lnTo>
                  <a:lnTo>
                    <a:pt x="100" y="187"/>
                  </a:lnTo>
                  <a:lnTo>
                    <a:pt x="14" y="187"/>
                  </a:lnTo>
                  <a:lnTo>
                    <a:pt x="14" y="2137"/>
                  </a:lnTo>
                  <a:lnTo>
                    <a:pt x="14" y="21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3583" y="999"/>
              <a:ext cx="55" cy="55"/>
            </a:xfrm>
            <a:custGeom>
              <a:avLst/>
              <a:gdLst>
                <a:gd name="T0" fmla="*/ 0 w 55"/>
                <a:gd name="T1" fmla="*/ 55 h 55"/>
                <a:gd name="T2" fmla="*/ 0 w 55"/>
                <a:gd name="T3" fmla="*/ 7 h 55"/>
                <a:gd name="T4" fmla="*/ 0 w 55"/>
                <a:gd name="T5" fmla="*/ 0 h 55"/>
                <a:gd name="T6" fmla="*/ 55 w 55"/>
                <a:gd name="T7" fmla="*/ 0 h 55"/>
                <a:gd name="T8" fmla="*/ 55 w 55"/>
                <a:gd name="T9" fmla="*/ 55 h 55"/>
                <a:gd name="T10" fmla="*/ 0 w 55"/>
                <a:gd name="T11" fmla="*/ 55 h 55"/>
                <a:gd name="T12" fmla="*/ 0 w 55"/>
                <a:gd name="T13" fmla="*/ 55 h 55"/>
                <a:gd name="T14" fmla="*/ 14 w 55"/>
                <a:gd name="T15" fmla="*/ 41 h 55"/>
                <a:gd name="T16" fmla="*/ 40 w 55"/>
                <a:gd name="T17" fmla="*/ 41 h 55"/>
                <a:gd name="T18" fmla="*/ 40 w 55"/>
                <a:gd name="T19" fmla="*/ 15 h 55"/>
                <a:gd name="T20" fmla="*/ 14 w 55"/>
                <a:gd name="T21" fmla="*/ 15 h 55"/>
                <a:gd name="T22" fmla="*/ 14 w 55"/>
                <a:gd name="T23" fmla="*/ 41 h 55"/>
                <a:gd name="T24" fmla="*/ 14 w 55"/>
                <a:gd name="T25" fmla="*/ 4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55">
                  <a:moveTo>
                    <a:pt x="0" y="55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55" y="0"/>
                  </a:lnTo>
                  <a:lnTo>
                    <a:pt x="55" y="55"/>
                  </a:lnTo>
                  <a:lnTo>
                    <a:pt x="0" y="55"/>
                  </a:lnTo>
                  <a:lnTo>
                    <a:pt x="0" y="55"/>
                  </a:lnTo>
                  <a:close/>
                  <a:moveTo>
                    <a:pt x="14" y="41"/>
                  </a:moveTo>
                  <a:lnTo>
                    <a:pt x="40" y="41"/>
                  </a:lnTo>
                  <a:lnTo>
                    <a:pt x="40" y="15"/>
                  </a:lnTo>
                  <a:lnTo>
                    <a:pt x="14" y="15"/>
                  </a:lnTo>
                  <a:lnTo>
                    <a:pt x="14" y="41"/>
                  </a:lnTo>
                  <a:lnTo>
                    <a:pt x="14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4040" y="999"/>
              <a:ext cx="55" cy="55"/>
            </a:xfrm>
            <a:custGeom>
              <a:avLst/>
              <a:gdLst>
                <a:gd name="T0" fmla="*/ 0 w 55"/>
                <a:gd name="T1" fmla="*/ 55 h 55"/>
                <a:gd name="T2" fmla="*/ 0 w 55"/>
                <a:gd name="T3" fmla="*/ 0 h 55"/>
                <a:gd name="T4" fmla="*/ 48 w 55"/>
                <a:gd name="T5" fmla="*/ 0 h 55"/>
                <a:gd name="T6" fmla="*/ 48 w 55"/>
                <a:gd name="T7" fmla="*/ 7 h 55"/>
                <a:gd name="T8" fmla="*/ 48 w 55"/>
                <a:gd name="T9" fmla="*/ 0 h 55"/>
                <a:gd name="T10" fmla="*/ 55 w 55"/>
                <a:gd name="T11" fmla="*/ 0 h 55"/>
                <a:gd name="T12" fmla="*/ 55 w 55"/>
                <a:gd name="T13" fmla="*/ 55 h 55"/>
                <a:gd name="T14" fmla="*/ 0 w 55"/>
                <a:gd name="T15" fmla="*/ 55 h 55"/>
                <a:gd name="T16" fmla="*/ 0 w 55"/>
                <a:gd name="T17" fmla="*/ 55 h 55"/>
                <a:gd name="T18" fmla="*/ 14 w 55"/>
                <a:gd name="T19" fmla="*/ 41 h 55"/>
                <a:gd name="T20" fmla="*/ 40 w 55"/>
                <a:gd name="T21" fmla="*/ 41 h 55"/>
                <a:gd name="T22" fmla="*/ 40 w 55"/>
                <a:gd name="T23" fmla="*/ 15 h 55"/>
                <a:gd name="T24" fmla="*/ 14 w 55"/>
                <a:gd name="T25" fmla="*/ 15 h 55"/>
                <a:gd name="T26" fmla="*/ 14 w 55"/>
                <a:gd name="T27" fmla="*/ 41 h 55"/>
                <a:gd name="T28" fmla="*/ 14 w 55"/>
                <a:gd name="T29" fmla="*/ 4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5" h="55">
                  <a:moveTo>
                    <a:pt x="0" y="55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48" y="7"/>
                  </a:lnTo>
                  <a:lnTo>
                    <a:pt x="48" y="0"/>
                  </a:lnTo>
                  <a:lnTo>
                    <a:pt x="55" y="0"/>
                  </a:lnTo>
                  <a:lnTo>
                    <a:pt x="55" y="55"/>
                  </a:lnTo>
                  <a:lnTo>
                    <a:pt x="0" y="55"/>
                  </a:lnTo>
                  <a:lnTo>
                    <a:pt x="0" y="55"/>
                  </a:lnTo>
                  <a:close/>
                  <a:moveTo>
                    <a:pt x="14" y="41"/>
                  </a:moveTo>
                  <a:lnTo>
                    <a:pt x="40" y="41"/>
                  </a:lnTo>
                  <a:lnTo>
                    <a:pt x="40" y="15"/>
                  </a:lnTo>
                  <a:lnTo>
                    <a:pt x="14" y="15"/>
                  </a:lnTo>
                  <a:lnTo>
                    <a:pt x="14" y="41"/>
                  </a:lnTo>
                  <a:lnTo>
                    <a:pt x="14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3" name="Freeform 9"/>
            <p:cNvSpPr>
              <a:spLocks noEditPoints="1"/>
            </p:cNvSpPr>
            <p:nvPr/>
          </p:nvSpPr>
          <p:spPr bwMode="auto">
            <a:xfrm>
              <a:off x="3583" y="3269"/>
              <a:ext cx="55" cy="54"/>
            </a:xfrm>
            <a:custGeom>
              <a:avLst/>
              <a:gdLst>
                <a:gd name="T0" fmla="*/ 7 w 55"/>
                <a:gd name="T1" fmla="*/ 54 h 54"/>
                <a:gd name="T2" fmla="*/ 0 w 55"/>
                <a:gd name="T3" fmla="*/ 54 h 54"/>
                <a:gd name="T4" fmla="*/ 0 w 55"/>
                <a:gd name="T5" fmla="*/ 0 h 54"/>
                <a:gd name="T6" fmla="*/ 55 w 55"/>
                <a:gd name="T7" fmla="*/ 0 h 54"/>
                <a:gd name="T8" fmla="*/ 55 w 55"/>
                <a:gd name="T9" fmla="*/ 54 h 54"/>
                <a:gd name="T10" fmla="*/ 7 w 55"/>
                <a:gd name="T11" fmla="*/ 54 h 54"/>
                <a:gd name="T12" fmla="*/ 7 w 55"/>
                <a:gd name="T13" fmla="*/ 54 h 54"/>
                <a:gd name="T14" fmla="*/ 40 w 55"/>
                <a:gd name="T15" fmla="*/ 40 h 54"/>
                <a:gd name="T16" fmla="*/ 40 w 55"/>
                <a:gd name="T17" fmla="*/ 14 h 54"/>
                <a:gd name="T18" fmla="*/ 14 w 55"/>
                <a:gd name="T19" fmla="*/ 14 h 54"/>
                <a:gd name="T20" fmla="*/ 14 w 55"/>
                <a:gd name="T21" fmla="*/ 40 h 54"/>
                <a:gd name="T22" fmla="*/ 40 w 55"/>
                <a:gd name="T23" fmla="*/ 40 h 54"/>
                <a:gd name="T24" fmla="*/ 40 w 55"/>
                <a:gd name="T25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54">
                  <a:moveTo>
                    <a:pt x="7" y="54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55" y="0"/>
                  </a:lnTo>
                  <a:lnTo>
                    <a:pt x="55" y="54"/>
                  </a:lnTo>
                  <a:lnTo>
                    <a:pt x="7" y="54"/>
                  </a:lnTo>
                  <a:lnTo>
                    <a:pt x="7" y="54"/>
                  </a:lnTo>
                  <a:close/>
                  <a:moveTo>
                    <a:pt x="40" y="40"/>
                  </a:moveTo>
                  <a:lnTo>
                    <a:pt x="40" y="14"/>
                  </a:lnTo>
                  <a:lnTo>
                    <a:pt x="14" y="14"/>
                  </a:lnTo>
                  <a:lnTo>
                    <a:pt x="14" y="40"/>
                  </a:lnTo>
                  <a:lnTo>
                    <a:pt x="40" y="40"/>
                  </a:lnTo>
                  <a:lnTo>
                    <a:pt x="4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14" name="Freeform 10"/>
            <p:cNvSpPr>
              <a:spLocks noEditPoints="1"/>
            </p:cNvSpPr>
            <p:nvPr/>
          </p:nvSpPr>
          <p:spPr bwMode="auto">
            <a:xfrm>
              <a:off x="4040" y="3269"/>
              <a:ext cx="55" cy="54"/>
            </a:xfrm>
            <a:custGeom>
              <a:avLst/>
              <a:gdLst>
                <a:gd name="T0" fmla="*/ 0 w 55"/>
                <a:gd name="T1" fmla="*/ 54 h 54"/>
                <a:gd name="T2" fmla="*/ 0 w 55"/>
                <a:gd name="T3" fmla="*/ 0 h 54"/>
                <a:gd name="T4" fmla="*/ 55 w 55"/>
                <a:gd name="T5" fmla="*/ 0 h 54"/>
                <a:gd name="T6" fmla="*/ 55 w 55"/>
                <a:gd name="T7" fmla="*/ 47 h 54"/>
                <a:gd name="T8" fmla="*/ 55 w 55"/>
                <a:gd name="T9" fmla="*/ 54 h 54"/>
                <a:gd name="T10" fmla="*/ 0 w 55"/>
                <a:gd name="T11" fmla="*/ 54 h 54"/>
                <a:gd name="T12" fmla="*/ 0 w 55"/>
                <a:gd name="T13" fmla="*/ 54 h 54"/>
                <a:gd name="T14" fmla="*/ 48 w 55"/>
                <a:gd name="T15" fmla="*/ 47 h 54"/>
                <a:gd name="T16" fmla="*/ 48 w 55"/>
                <a:gd name="T17" fmla="*/ 40 h 54"/>
                <a:gd name="T18" fmla="*/ 48 w 55"/>
                <a:gd name="T19" fmla="*/ 47 h 54"/>
                <a:gd name="T20" fmla="*/ 48 w 55"/>
                <a:gd name="T21" fmla="*/ 47 h 54"/>
                <a:gd name="T22" fmla="*/ 14 w 55"/>
                <a:gd name="T23" fmla="*/ 40 h 54"/>
                <a:gd name="T24" fmla="*/ 40 w 55"/>
                <a:gd name="T25" fmla="*/ 40 h 54"/>
                <a:gd name="T26" fmla="*/ 40 w 55"/>
                <a:gd name="T27" fmla="*/ 14 h 54"/>
                <a:gd name="T28" fmla="*/ 14 w 55"/>
                <a:gd name="T29" fmla="*/ 14 h 54"/>
                <a:gd name="T30" fmla="*/ 14 w 55"/>
                <a:gd name="T31" fmla="*/ 40 h 54"/>
                <a:gd name="T32" fmla="*/ 14 w 55"/>
                <a:gd name="T33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" h="54">
                  <a:moveTo>
                    <a:pt x="0" y="54"/>
                  </a:moveTo>
                  <a:lnTo>
                    <a:pt x="0" y="0"/>
                  </a:lnTo>
                  <a:lnTo>
                    <a:pt x="55" y="0"/>
                  </a:lnTo>
                  <a:lnTo>
                    <a:pt x="55" y="47"/>
                  </a:lnTo>
                  <a:lnTo>
                    <a:pt x="55" y="54"/>
                  </a:lnTo>
                  <a:lnTo>
                    <a:pt x="0" y="54"/>
                  </a:lnTo>
                  <a:lnTo>
                    <a:pt x="0" y="54"/>
                  </a:lnTo>
                  <a:close/>
                  <a:moveTo>
                    <a:pt x="48" y="47"/>
                  </a:moveTo>
                  <a:lnTo>
                    <a:pt x="48" y="40"/>
                  </a:lnTo>
                  <a:lnTo>
                    <a:pt x="48" y="47"/>
                  </a:lnTo>
                  <a:lnTo>
                    <a:pt x="48" y="47"/>
                  </a:lnTo>
                  <a:close/>
                  <a:moveTo>
                    <a:pt x="14" y="40"/>
                  </a:moveTo>
                  <a:lnTo>
                    <a:pt x="40" y="40"/>
                  </a:lnTo>
                  <a:lnTo>
                    <a:pt x="40" y="14"/>
                  </a:lnTo>
                  <a:lnTo>
                    <a:pt x="14" y="14"/>
                  </a:lnTo>
                  <a:lnTo>
                    <a:pt x="14" y="40"/>
                  </a:lnTo>
                  <a:lnTo>
                    <a:pt x="1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defRPr/>
              </a:pPr>
              <a:endParaRPr lang="zh-CN" altLang="en-US" noProof="1"/>
            </a:p>
          </p:txBody>
        </p:sp>
      </p:grpSp>
      <p:sp>
        <p:nvSpPr>
          <p:cNvPr id="34819" name="文本框 14"/>
          <p:cNvSpPr txBox="1">
            <a:spLocks noChangeArrowheads="1"/>
          </p:cNvSpPr>
          <p:nvPr/>
        </p:nvSpPr>
        <p:spPr bwMode="auto">
          <a:xfrm>
            <a:off x="1408351" y="2665413"/>
            <a:ext cx="861774" cy="2674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44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中 国 风</a:t>
            </a:r>
            <a:endParaRPr lang="zh-CN" altLang="en-US" sz="4400" dirty="0"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</p:txBody>
      </p:sp>
      <p:grpSp>
        <p:nvGrpSpPr>
          <p:cNvPr id="34820" name="组合 21"/>
          <p:cNvGrpSpPr/>
          <p:nvPr/>
        </p:nvGrpSpPr>
        <p:grpSpPr bwMode="auto">
          <a:xfrm>
            <a:off x="5040313" y="1787525"/>
            <a:ext cx="5905500" cy="4000500"/>
            <a:chOff x="3857620" y="1071552"/>
            <a:chExt cx="4143404" cy="3000396"/>
          </a:xfrm>
        </p:grpSpPr>
        <p:cxnSp>
          <p:nvCxnSpPr>
            <p:cNvPr id="34" name="直接连接符 33"/>
            <p:cNvCxnSpPr/>
            <p:nvPr/>
          </p:nvCxnSpPr>
          <p:spPr>
            <a:xfrm>
              <a:off x="3857620" y="1071552"/>
              <a:ext cx="4143404" cy="11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3857620" y="1498990"/>
              <a:ext cx="4143404" cy="1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3857620" y="1927618"/>
              <a:ext cx="4143404" cy="1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3857620" y="2356246"/>
              <a:ext cx="4143404" cy="1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3857620" y="2784874"/>
              <a:ext cx="4143404" cy="1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3857620" y="3214692"/>
              <a:ext cx="4143404" cy="119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3857620" y="3642130"/>
              <a:ext cx="4143404" cy="1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3857620" y="4070758"/>
              <a:ext cx="4143404" cy="1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821" name="矩形 22"/>
          <p:cNvSpPr>
            <a:spLocks noChangeArrowheads="1"/>
          </p:cNvSpPr>
          <p:nvPr/>
        </p:nvSpPr>
        <p:spPr bwMode="auto">
          <a:xfrm>
            <a:off x="5364163" y="2255838"/>
            <a:ext cx="5238750" cy="2420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4665"/>
              </a:lnSpc>
              <a:spcBef>
                <a:spcPct val="0"/>
              </a:spcBef>
              <a:buNone/>
            </a:pPr>
            <a:r>
              <a:rPr lang="zh-CN" altLang="en-US" sz="2400" dirty="0" smtClean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人</a:t>
            </a:r>
            <a:r>
              <a:rPr lang="zh-CN" altLang="en-US" sz="24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生若只如初见，何事秋风悲画扇。</a:t>
            </a:r>
            <a:endParaRPr lang="zh-CN" altLang="en-US" sz="2400" dirty="0"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  <a:p>
            <a:pPr eaLnBrk="1" hangingPunct="1">
              <a:lnSpc>
                <a:spcPts val="4665"/>
              </a:lnSpc>
              <a:spcBef>
                <a:spcPct val="0"/>
              </a:spcBef>
              <a:buNone/>
            </a:pPr>
            <a:r>
              <a:rPr lang="zh-CN" altLang="en-US" sz="24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等闲变却故人心，却道故人心易变。</a:t>
            </a:r>
            <a:endParaRPr lang="zh-CN" altLang="en-US" sz="2400" dirty="0"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  <a:p>
            <a:pPr eaLnBrk="1" hangingPunct="1">
              <a:lnSpc>
                <a:spcPts val="4665"/>
              </a:lnSpc>
              <a:spcBef>
                <a:spcPct val="0"/>
              </a:spcBef>
              <a:buNone/>
            </a:pPr>
            <a:r>
              <a:rPr lang="zh-CN" altLang="en-US" sz="24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骊山语罢清宵半，泪雨零铃终不怨。</a:t>
            </a:r>
            <a:endParaRPr lang="zh-CN" altLang="en-US" sz="2400" dirty="0"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  <a:p>
            <a:pPr eaLnBrk="1" hangingPunct="1">
              <a:lnSpc>
                <a:spcPts val="4665"/>
              </a:lnSpc>
              <a:spcBef>
                <a:spcPct val="0"/>
              </a:spcBef>
              <a:buNone/>
            </a:pPr>
            <a:r>
              <a:rPr lang="zh-CN" altLang="en-US" sz="2400" dirty="0"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何如薄幸锦衣郎，比翼连枝当日愿。</a:t>
            </a:r>
            <a:endParaRPr lang="zh-CN" altLang="en-US" sz="2400" dirty="0"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</p:txBody>
      </p:sp>
      <p:pic>
        <p:nvPicPr>
          <p:cNvPr id="34822" name="图片 2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1850" y="3051175"/>
            <a:ext cx="2732088" cy="284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ircl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图片 6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9" t="-4294" r="-105" b="45486"/>
          <a:stretch>
            <a:fillRect/>
          </a:stretch>
        </p:blipFill>
        <p:spPr bwMode="auto">
          <a:xfrm>
            <a:off x="-53975" y="-841375"/>
            <a:ext cx="12245975" cy="7704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39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41276">
            <a:off x="4583113" y="862013"/>
            <a:ext cx="3100387" cy="290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0" name="文本框 3"/>
          <p:cNvSpPr txBox="1">
            <a:spLocks noChangeArrowheads="1"/>
          </p:cNvSpPr>
          <p:nvPr/>
        </p:nvSpPr>
        <p:spPr bwMode="auto">
          <a:xfrm>
            <a:off x="5038725" y="1712913"/>
            <a:ext cx="219075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7200" dirty="0">
                <a:solidFill>
                  <a:schemeClr val="bg1"/>
                </a:solidFill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致谢</a:t>
            </a:r>
            <a:endParaRPr lang="zh-CN" altLang="en-US" sz="7200" dirty="0">
              <a:solidFill>
                <a:schemeClr val="bg1"/>
              </a:solidFill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</p:txBody>
      </p:sp>
      <p:sp>
        <p:nvSpPr>
          <p:cNvPr id="39941" name="文本框 4"/>
          <p:cNvSpPr txBox="1">
            <a:spLocks noChangeArrowheads="1"/>
          </p:cNvSpPr>
          <p:nvPr/>
        </p:nvSpPr>
        <p:spPr bwMode="auto">
          <a:xfrm>
            <a:off x="2293938" y="3671888"/>
            <a:ext cx="7680325" cy="663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dirty="0">
                <a:latin typeface="苏新诗古印宋简" pitchFamily="49" charset="-122"/>
                <a:ea typeface="苏新诗古印宋简" pitchFamily="49" charset="-122"/>
              </a:rPr>
              <a:t>感</a:t>
            </a:r>
            <a:r>
              <a:rPr lang="zh-CN" altLang="en-US" dirty="0" smtClean="0">
                <a:latin typeface="苏新诗古印宋简" pitchFamily="49" charset="-122"/>
                <a:ea typeface="苏新诗古印宋简" pitchFamily="49" charset="-122"/>
              </a:rPr>
              <a:t>谢您的聆听！</a:t>
            </a:r>
            <a:endParaRPr lang="zh-CN" altLang="en-US" dirty="0">
              <a:latin typeface="苏新诗古印宋简" pitchFamily="49" charset="-122"/>
              <a:ea typeface="苏新诗古印宋简" pitchFamily="49" charset="-122"/>
            </a:endParaRPr>
          </a:p>
        </p:txBody>
      </p:sp>
    </p:spTree>
  </p:cSld>
  <p:clrMapOvr>
    <a:masterClrMapping/>
  </p:clrMapOvr>
  <p:transition spd="slow">
    <p:circl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1142</Words>
  <Application>WPS 演示</Application>
  <PresentationFormat>自定义</PresentationFormat>
  <Paragraphs>87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9" baseType="lpstr">
      <vt:lpstr>Arial</vt:lpstr>
      <vt:lpstr>宋体</vt:lpstr>
      <vt:lpstr>Wingdings</vt:lpstr>
      <vt:lpstr>Calibri</vt:lpstr>
      <vt:lpstr>Calibri Light</vt:lpstr>
      <vt:lpstr>Calibri</vt:lpstr>
      <vt:lpstr>禹卫书法行书简体</vt:lpstr>
      <vt:lpstr>华文细黑</vt:lpstr>
      <vt:lpstr>苏新诗古印宋简</vt:lpstr>
      <vt:lpstr>叶根友刀锋黑草</vt:lpstr>
      <vt:lpstr>Arial Rounded MT Bold</vt:lpstr>
      <vt:lpstr>Segoe UI Light</vt:lpstr>
      <vt:lpstr>Dotum</vt:lpstr>
      <vt:lpstr>微软雅黑</vt:lpstr>
      <vt:lpstr>Meiryo</vt:lpstr>
      <vt:lpstr>Arial Narrow</vt:lpstr>
      <vt:lpstr>Arial Unicode MS</vt:lpstr>
      <vt:lpstr>黑体</vt:lpstr>
      <vt:lpstr>Malgun Gothic</vt:lpstr>
      <vt:lpstr>Yu Gothic UI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_☆淩薍の綪椿</cp:lastModifiedBy>
  <cp:revision>19</cp:revision>
  <dcterms:created xsi:type="dcterms:W3CDTF">2018-09-19T12:17:00Z</dcterms:created>
  <dcterms:modified xsi:type="dcterms:W3CDTF">2018-09-20T00:02:21Z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

<file path=docProps/thumbnail.jpeg>
</file>